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"/>
  </p:notes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1482E"/>
    <a:srgbClr val="895C42"/>
    <a:srgbClr val="5BB24B"/>
    <a:srgbClr val="384E90"/>
    <a:srgbClr val="E2AF8E"/>
    <a:srgbClr val="E60000"/>
    <a:srgbClr val="8A3B31"/>
    <a:srgbClr val="69B5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719"/>
    <p:restoredTop sz="94655"/>
  </p:normalViewPr>
  <p:slideViewPr>
    <p:cSldViewPr snapToGrid="0" snapToObjects="1">
      <p:cViewPr>
        <p:scale>
          <a:sx n="158" d="100"/>
          <a:sy n="158" d="100"/>
        </p:scale>
        <p:origin x="-448" y="-14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02EEFAF-7626-FA40-8DE9-5242E9A337DA}" type="doc">
      <dgm:prSet loTypeId="urn:microsoft.com/office/officeart/2005/8/layout/process3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5D83F2F-A6A1-8942-A890-216DD761677F}">
      <dgm:prSet phldrT="[Text]"/>
      <dgm:spPr/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Chapter Two</a:t>
          </a:r>
        </a:p>
      </dgm:t>
    </dgm:pt>
    <dgm:pt modelId="{3D8AAC76-BA60-C449-BDE9-5092C4DFB4FF}" type="parTrans" cxnId="{68F75A59-3564-E649-8AA3-49285C1FD6EB}">
      <dgm:prSet/>
      <dgm:spPr/>
      <dgm:t>
        <a:bodyPr/>
        <a:lstStyle/>
        <a:p>
          <a:endParaRPr lang="en-US"/>
        </a:p>
      </dgm:t>
    </dgm:pt>
    <dgm:pt modelId="{1F76EB6F-30C9-F940-A6B3-4E2CBED9892C}" type="sibTrans" cxnId="{68F75A59-3564-E649-8AA3-49285C1FD6EB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4C57B4C-E287-0B4F-A75E-8A5106FAAC78}">
      <dgm:prSet phldrT="[Text]"/>
      <dgm:spPr/>
      <dgm:t>
        <a:bodyPr/>
        <a:lstStyle/>
        <a:p>
          <a:r>
            <a:rPr lang="en-US" b="1" dirty="0">
              <a:latin typeface="Times New Roman" panose="02020603050405020304" pitchFamily="18" charset="0"/>
              <a:cs typeface="Times New Roman" panose="02020603050405020304" pitchFamily="18" charset="0"/>
            </a:rPr>
            <a:t>Title:</a:t>
          </a:r>
          <a:br>
            <a:rPr lang="en-US" b="1" dirty="0">
              <a:latin typeface="Times New Roman" panose="02020603050405020304" pitchFamily="18" charset="0"/>
              <a:cs typeface="Times New Roman" panose="02020603050405020304" pitchFamily="18" charset="0"/>
            </a:rPr>
          </a:b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The transboundary nature of the world’s exploited marine species</a:t>
          </a:r>
        </a:p>
      </dgm:t>
    </dgm:pt>
    <dgm:pt modelId="{CA5A108E-1C09-0A4B-93F1-A26224116C57}" type="parTrans" cxnId="{DD86B1C8-8306-A74A-AE06-CC1939657392}">
      <dgm:prSet/>
      <dgm:spPr/>
      <dgm:t>
        <a:bodyPr/>
        <a:lstStyle/>
        <a:p>
          <a:endParaRPr lang="en-US"/>
        </a:p>
      </dgm:t>
    </dgm:pt>
    <dgm:pt modelId="{A2E595B9-DD8F-F64B-B049-C933EA897A3B}" type="sibTrans" cxnId="{DD86B1C8-8306-A74A-AE06-CC1939657392}">
      <dgm:prSet/>
      <dgm:spPr/>
      <dgm:t>
        <a:bodyPr/>
        <a:lstStyle/>
        <a:p>
          <a:endParaRPr lang="en-US"/>
        </a:p>
      </dgm:t>
    </dgm:pt>
    <dgm:pt modelId="{E98925B7-132F-864D-9B43-B8F3D4D38B73}">
      <dgm:prSet phldrT="[Text]"/>
      <dgm:spPr/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Chapter Three</a:t>
          </a:r>
        </a:p>
      </dgm:t>
    </dgm:pt>
    <dgm:pt modelId="{F168CF03-06F5-2544-B607-A0FA2145E389}" type="parTrans" cxnId="{18C147B6-D706-5F46-BBFE-A2FA74E0E5B8}">
      <dgm:prSet/>
      <dgm:spPr/>
      <dgm:t>
        <a:bodyPr/>
        <a:lstStyle/>
        <a:p>
          <a:endParaRPr lang="en-US"/>
        </a:p>
      </dgm:t>
    </dgm:pt>
    <dgm:pt modelId="{FE90517F-C471-0942-9BC7-4693D88E7D10}" type="sibTrans" cxnId="{18C147B6-D706-5F46-BBFE-A2FA74E0E5B8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2357AD8B-9E12-0045-B82F-7B45D02AF9D5}">
      <dgm:prSet phldrT="[Text]"/>
      <dgm:spPr/>
      <dgm:t>
        <a:bodyPr/>
        <a:lstStyle/>
        <a:p>
          <a:r>
            <a:rPr lang="en-US" b="1" dirty="0">
              <a:latin typeface="Times New Roman" panose="02020603050405020304" pitchFamily="18" charset="0"/>
              <a:cs typeface="Times New Roman" panose="02020603050405020304" pitchFamily="18" charset="0"/>
            </a:rPr>
            <a:t>Title: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b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</a:br>
          <a:r>
            <a:rPr lang="en-CA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Early emergence of range shift-induced challenges in managing transboundary fish stocks under climate change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5AB8D55-DDD7-894A-A372-067AA9D99A17}" type="parTrans" cxnId="{12169339-D09F-774A-8B27-EF42AB29B4E2}">
      <dgm:prSet/>
      <dgm:spPr/>
      <dgm:t>
        <a:bodyPr/>
        <a:lstStyle/>
        <a:p>
          <a:endParaRPr lang="en-US"/>
        </a:p>
      </dgm:t>
    </dgm:pt>
    <dgm:pt modelId="{049BFDFF-935C-3F46-9E69-D790FA643047}" type="sibTrans" cxnId="{12169339-D09F-774A-8B27-EF42AB29B4E2}">
      <dgm:prSet/>
      <dgm:spPr/>
      <dgm:t>
        <a:bodyPr/>
        <a:lstStyle/>
        <a:p>
          <a:endParaRPr lang="en-US"/>
        </a:p>
      </dgm:t>
    </dgm:pt>
    <dgm:pt modelId="{216A9111-8358-524A-8F71-8F2F55B65950}">
      <dgm:prSet phldrT="[Text]"/>
      <dgm:spPr/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Chapter Four</a:t>
          </a:r>
        </a:p>
      </dgm:t>
    </dgm:pt>
    <dgm:pt modelId="{67579646-5260-FB4B-82D9-F3011FE0F8CC}" type="parTrans" cxnId="{CA6D65BE-21AB-4A4C-BCEB-935BAC5738D3}">
      <dgm:prSet/>
      <dgm:spPr/>
      <dgm:t>
        <a:bodyPr/>
        <a:lstStyle/>
        <a:p>
          <a:endParaRPr lang="en-US"/>
        </a:p>
      </dgm:t>
    </dgm:pt>
    <dgm:pt modelId="{C74FDC0F-DA9E-1B47-87D1-0F2DEDA8B583}" type="sibTrans" cxnId="{CA6D65BE-21AB-4A4C-BCEB-935BAC5738D3}">
      <dgm:prSet/>
      <dgm:spPr/>
      <dgm:t>
        <a:bodyPr/>
        <a:lstStyle/>
        <a:p>
          <a:endParaRPr lang="en-US"/>
        </a:p>
      </dgm:t>
    </dgm:pt>
    <dgm:pt modelId="{85F0FF48-5CA0-9448-9CA4-8CFC3EA41044}">
      <dgm:prSet phldrT="[Text]"/>
      <dgm:spPr/>
      <dgm:t>
        <a:bodyPr/>
        <a:lstStyle/>
        <a:p>
          <a:r>
            <a:rPr lang="en-US" b="1" dirty="0">
              <a:latin typeface="Times New Roman" panose="02020603050405020304" pitchFamily="18" charset="0"/>
              <a:cs typeface="Times New Roman" panose="02020603050405020304" pitchFamily="18" charset="0"/>
            </a:rPr>
            <a:t>Title: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b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</a:b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Challenges to transboundary fisheries management in North America under climate change</a:t>
          </a:r>
          <a:b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</a:b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D9BD73A-7C48-5A4D-9A16-5D087B897E8B}" type="parTrans" cxnId="{21B3E67F-238D-5D4C-BF40-96330763E6DD}">
      <dgm:prSet/>
      <dgm:spPr/>
      <dgm:t>
        <a:bodyPr/>
        <a:lstStyle/>
        <a:p>
          <a:endParaRPr lang="en-US"/>
        </a:p>
      </dgm:t>
    </dgm:pt>
    <dgm:pt modelId="{0CC7D207-41F7-C644-A691-F1FEE2F92F4E}" type="sibTrans" cxnId="{21B3E67F-238D-5D4C-BF40-96330763E6DD}">
      <dgm:prSet/>
      <dgm:spPr/>
      <dgm:t>
        <a:bodyPr/>
        <a:lstStyle/>
        <a:p>
          <a:endParaRPr lang="en-US"/>
        </a:p>
      </dgm:t>
    </dgm:pt>
    <dgm:pt modelId="{3DADEA9F-6389-C34F-A62E-2EC9A2F067FE}">
      <dgm:prSet phldrT="[Text]"/>
      <dgm:spPr/>
      <dgm:t>
        <a:bodyPr/>
        <a:lstStyle/>
        <a:p>
          <a:r>
            <a:rPr lang="en-US" b="1" dirty="0">
              <a:latin typeface="Times New Roman" panose="02020603050405020304" pitchFamily="18" charset="0"/>
              <a:cs typeface="Times New Roman" panose="02020603050405020304" pitchFamily="18" charset="0"/>
            </a:rPr>
            <a:t>Objective: </a:t>
          </a:r>
          <a:r>
            <a:rPr lang="en-US" b="0" dirty="0">
              <a:latin typeface="Times New Roman" panose="02020603050405020304" pitchFamily="18" charset="0"/>
              <a:cs typeface="Times New Roman" panose="02020603050405020304" pitchFamily="18" charset="0"/>
            </a:rPr>
            <a:t>Identify global transboundary species and their contribution to fisheries catch and revenue</a:t>
          </a:r>
        </a:p>
      </dgm:t>
    </dgm:pt>
    <dgm:pt modelId="{C9DB002B-7729-B249-B2A0-35AB92BB8B42}" type="parTrans" cxnId="{163E1128-5BDE-FE4A-AF65-42A95E41F423}">
      <dgm:prSet/>
      <dgm:spPr/>
      <dgm:t>
        <a:bodyPr/>
        <a:lstStyle/>
        <a:p>
          <a:endParaRPr lang="en-US"/>
        </a:p>
      </dgm:t>
    </dgm:pt>
    <dgm:pt modelId="{6F0B006F-74F4-4240-9BE8-08945B3A7E74}" type="sibTrans" cxnId="{163E1128-5BDE-FE4A-AF65-42A95E41F423}">
      <dgm:prSet/>
      <dgm:spPr/>
      <dgm:t>
        <a:bodyPr/>
        <a:lstStyle/>
        <a:p>
          <a:endParaRPr lang="en-US"/>
        </a:p>
      </dgm:t>
    </dgm:pt>
    <dgm:pt modelId="{CDCE050D-F959-A345-9FE3-CE6D7A3CAFA4}">
      <dgm:prSet phldrT="[Text]"/>
      <dgm:spPr/>
      <dgm:t>
        <a:bodyPr/>
        <a:lstStyle/>
        <a:p>
          <a:r>
            <a:rPr lang="en-US" b="1" dirty="0">
              <a:latin typeface="Times New Roman" panose="02020603050405020304" pitchFamily="18" charset="0"/>
              <a:cs typeface="Times New Roman" panose="02020603050405020304" pitchFamily="18" charset="0"/>
            </a:rPr>
            <a:t>Objective: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 Determine changes in stock share and time of emergence of transboundary stocks</a:t>
          </a:r>
        </a:p>
      </dgm:t>
    </dgm:pt>
    <dgm:pt modelId="{E3E1DD65-0977-7043-83A3-7BAD511F6524}" type="parTrans" cxnId="{23F06221-2B73-5148-AF0C-EE4D9D190CDE}">
      <dgm:prSet/>
      <dgm:spPr/>
      <dgm:t>
        <a:bodyPr/>
        <a:lstStyle/>
        <a:p>
          <a:endParaRPr lang="en-US"/>
        </a:p>
      </dgm:t>
    </dgm:pt>
    <dgm:pt modelId="{17A9E3AA-2C9E-254C-94D3-580CE901A092}" type="sibTrans" cxnId="{23F06221-2B73-5148-AF0C-EE4D9D190CDE}">
      <dgm:prSet/>
      <dgm:spPr/>
      <dgm:t>
        <a:bodyPr/>
        <a:lstStyle/>
        <a:p>
          <a:endParaRPr lang="en-US"/>
        </a:p>
      </dgm:t>
    </dgm:pt>
    <dgm:pt modelId="{95093868-9DD6-EA4B-9578-7BBDC9402679}">
      <dgm:prSet phldrT="[Text]"/>
      <dgm:spPr/>
      <dgm:t>
        <a:bodyPr/>
        <a:lstStyle/>
        <a:p>
          <a:r>
            <a:rPr lang="en-US" b="1" dirty="0">
              <a:latin typeface="Times New Roman" panose="02020603050405020304" pitchFamily="18" charset="0"/>
              <a:cs typeface="Times New Roman" panose="02020603050405020304" pitchFamily="18" charset="0"/>
            </a:rPr>
            <a:t>Objectives: </a:t>
          </a:r>
          <a:br>
            <a:rPr lang="en-US" b="1" dirty="0">
              <a:latin typeface="Times New Roman" panose="02020603050405020304" pitchFamily="18" charset="0"/>
              <a:cs typeface="Times New Roman" panose="02020603050405020304" pitchFamily="18" charset="0"/>
            </a:rPr>
          </a:br>
          <a:r>
            <a:rPr lang="en-US" b="0" dirty="0">
              <a:latin typeface="Times New Roman" panose="02020603050405020304" pitchFamily="18" charset="0"/>
              <a:cs typeface="Times New Roman" panose="02020603050405020304" pitchFamily="18" charset="0"/>
            </a:rPr>
            <a:t>Assess the level of exposure that transboundary fisheries treaties between Canada and the US have to climate change through shifts in stock distributions</a:t>
          </a:r>
        </a:p>
      </dgm:t>
    </dgm:pt>
    <dgm:pt modelId="{07340A12-3EB2-154B-B1C4-5A7B6CAC1474}" type="parTrans" cxnId="{224675FB-B127-C546-A68A-4855B2BEB029}">
      <dgm:prSet/>
      <dgm:spPr/>
      <dgm:t>
        <a:bodyPr/>
        <a:lstStyle/>
        <a:p>
          <a:endParaRPr lang="en-US"/>
        </a:p>
      </dgm:t>
    </dgm:pt>
    <dgm:pt modelId="{0783D64E-7A0C-4D43-9E04-E2A4CC0CE0F7}" type="sibTrans" cxnId="{224675FB-B127-C546-A68A-4855B2BEB029}">
      <dgm:prSet/>
      <dgm:spPr/>
      <dgm:t>
        <a:bodyPr/>
        <a:lstStyle/>
        <a:p>
          <a:endParaRPr lang="en-US"/>
        </a:p>
      </dgm:t>
    </dgm:pt>
    <dgm:pt modelId="{92EADEC2-AC9F-5147-A433-7F2F8EF3C043}">
      <dgm:prSet phldrT="[Text]"/>
      <dgm:spPr/>
      <dgm:t>
        <a:bodyPr/>
        <a:lstStyle/>
        <a:p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D94CC5C-EA52-7941-9A29-9B89BE2009C2}" type="parTrans" cxnId="{3E8B63D7-3EFB-9A42-BDCD-B2519CBD7A9B}">
      <dgm:prSet/>
      <dgm:spPr/>
      <dgm:t>
        <a:bodyPr/>
        <a:lstStyle/>
        <a:p>
          <a:endParaRPr lang="en-US"/>
        </a:p>
      </dgm:t>
    </dgm:pt>
    <dgm:pt modelId="{79E14E31-E352-8140-B28E-3FF2A5848034}" type="sibTrans" cxnId="{3E8B63D7-3EFB-9A42-BDCD-B2519CBD7A9B}">
      <dgm:prSet/>
      <dgm:spPr/>
      <dgm:t>
        <a:bodyPr/>
        <a:lstStyle/>
        <a:p>
          <a:endParaRPr lang="en-US"/>
        </a:p>
      </dgm:t>
    </dgm:pt>
    <dgm:pt modelId="{894333DA-E4DE-4049-86D7-24CAC41598F0}">
      <dgm:prSet phldrT="[Text]"/>
      <dgm:spPr/>
      <dgm:t>
        <a:bodyPr/>
        <a:lstStyle/>
        <a:p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E607E73-A479-DF42-A475-70EFF9B27DFB}" type="parTrans" cxnId="{DEBE6F2C-8006-4549-8FEA-B7D882E96B31}">
      <dgm:prSet/>
      <dgm:spPr/>
      <dgm:t>
        <a:bodyPr/>
        <a:lstStyle/>
        <a:p>
          <a:endParaRPr lang="en-US"/>
        </a:p>
      </dgm:t>
    </dgm:pt>
    <dgm:pt modelId="{BAA53461-A84F-8641-B01F-9892C328A828}" type="sibTrans" cxnId="{DEBE6F2C-8006-4549-8FEA-B7D882E96B31}">
      <dgm:prSet/>
      <dgm:spPr/>
      <dgm:t>
        <a:bodyPr/>
        <a:lstStyle/>
        <a:p>
          <a:endParaRPr lang="en-US"/>
        </a:p>
      </dgm:t>
    </dgm:pt>
    <dgm:pt modelId="{DA1B9EAB-5869-A24E-8B4E-F5BF5A7C4036}" type="pres">
      <dgm:prSet presAssocID="{702EEFAF-7626-FA40-8DE9-5242E9A337DA}" presName="linearFlow" presStyleCnt="0">
        <dgm:presLayoutVars>
          <dgm:dir/>
          <dgm:animLvl val="lvl"/>
          <dgm:resizeHandles val="exact"/>
        </dgm:presLayoutVars>
      </dgm:prSet>
      <dgm:spPr/>
    </dgm:pt>
    <dgm:pt modelId="{781868A4-1CA0-774B-AC08-F51611787A84}" type="pres">
      <dgm:prSet presAssocID="{D5D83F2F-A6A1-8942-A890-216DD761677F}" presName="composite" presStyleCnt="0"/>
      <dgm:spPr/>
    </dgm:pt>
    <dgm:pt modelId="{70BD51CD-AE84-964F-A746-1FEDCCF62506}" type="pres">
      <dgm:prSet presAssocID="{D5D83F2F-A6A1-8942-A890-216DD761677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78FCE271-59A1-EB44-A027-91B3CE040E4A}" type="pres">
      <dgm:prSet presAssocID="{D5D83F2F-A6A1-8942-A890-216DD761677F}" presName="parSh" presStyleLbl="node1" presStyleIdx="0" presStyleCnt="3"/>
      <dgm:spPr/>
    </dgm:pt>
    <dgm:pt modelId="{A0D701A2-C33F-6544-8969-9CF11BAB6BE8}" type="pres">
      <dgm:prSet presAssocID="{D5D83F2F-A6A1-8942-A890-216DD761677F}" presName="desTx" presStyleLbl="fgAcc1" presStyleIdx="0" presStyleCnt="3" custScaleX="116131" custScaleY="71441" custLinFactNeighborY="-14981">
        <dgm:presLayoutVars>
          <dgm:bulletEnabled val="1"/>
        </dgm:presLayoutVars>
      </dgm:prSet>
      <dgm:spPr/>
    </dgm:pt>
    <dgm:pt modelId="{6AF6A3E2-847F-1247-82A7-456A1095B22D}" type="pres">
      <dgm:prSet presAssocID="{1F76EB6F-30C9-F940-A6B3-4E2CBED9892C}" presName="sibTrans" presStyleLbl="sibTrans2D1" presStyleIdx="0" presStyleCnt="2" custScaleX="158780"/>
      <dgm:spPr/>
    </dgm:pt>
    <dgm:pt modelId="{9B2570F1-A8DD-3C43-A4C4-3EB0E879AC85}" type="pres">
      <dgm:prSet presAssocID="{1F76EB6F-30C9-F940-A6B3-4E2CBED9892C}" presName="connTx" presStyleLbl="sibTrans2D1" presStyleIdx="0" presStyleCnt="2"/>
      <dgm:spPr/>
    </dgm:pt>
    <dgm:pt modelId="{1CC9B014-59E7-1D4B-A532-E8D740C96733}" type="pres">
      <dgm:prSet presAssocID="{E98925B7-132F-864D-9B43-B8F3D4D38B73}" presName="composite" presStyleCnt="0"/>
      <dgm:spPr/>
    </dgm:pt>
    <dgm:pt modelId="{A568A006-AFF3-1D4B-BEF9-11B120C85445}" type="pres">
      <dgm:prSet presAssocID="{E98925B7-132F-864D-9B43-B8F3D4D38B73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515328C5-54D7-8E44-A26D-A455C34B15A0}" type="pres">
      <dgm:prSet presAssocID="{E98925B7-132F-864D-9B43-B8F3D4D38B73}" presName="parSh" presStyleLbl="node1" presStyleIdx="1" presStyleCnt="3"/>
      <dgm:spPr/>
    </dgm:pt>
    <dgm:pt modelId="{EBD53914-9D9F-6444-BB84-4D2DA5703A34}" type="pres">
      <dgm:prSet presAssocID="{E98925B7-132F-864D-9B43-B8F3D4D38B73}" presName="desTx" presStyleLbl="fgAcc1" presStyleIdx="1" presStyleCnt="3" custScaleX="116477" custScaleY="71419" custLinFactNeighborY="-14981">
        <dgm:presLayoutVars>
          <dgm:bulletEnabled val="1"/>
        </dgm:presLayoutVars>
      </dgm:prSet>
      <dgm:spPr/>
    </dgm:pt>
    <dgm:pt modelId="{C6153E79-6683-5C4A-9ED7-A65E0D9C0850}" type="pres">
      <dgm:prSet presAssocID="{FE90517F-C471-0942-9BC7-4693D88E7D10}" presName="sibTrans" presStyleLbl="sibTrans2D1" presStyleIdx="1" presStyleCnt="2" custScaleX="158780"/>
      <dgm:spPr/>
    </dgm:pt>
    <dgm:pt modelId="{6495F5D5-FA1D-9841-9555-DA885F6D2792}" type="pres">
      <dgm:prSet presAssocID="{FE90517F-C471-0942-9BC7-4693D88E7D10}" presName="connTx" presStyleLbl="sibTrans2D1" presStyleIdx="1" presStyleCnt="2"/>
      <dgm:spPr/>
    </dgm:pt>
    <dgm:pt modelId="{60FA22E2-DBF4-0945-AA9B-A3D974DD873F}" type="pres">
      <dgm:prSet presAssocID="{216A9111-8358-524A-8F71-8F2F55B65950}" presName="composite" presStyleCnt="0"/>
      <dgm:spPr/>
    </dgm:pt>
    <dgm:pt modelId="{8D5C93FC-B498-D64E-9929-EBC6E45A5266}" type="pres">
      <dgm:prSet presAssocID="{216A9111-8358-524A-8F71-8F2F55B65950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7E1F6DCD-49B8-B54A-976F-C67A26419407}" type="pres">
      <dgm:prSet presAssocID="{216A9111-8358-524A-8F71-8F2F55B65950}" presName="parSh" presStyleLbl="node1" presStyleIdx="2" presStyleCnt="3"/>
      <dgm:spPr/>
    </dgm:pt>
    <dgm:pt modelId="{8FCF050D-7183-E148-88C7-A5DB1DD44B35}" type="pres">
      <dgm:prSet presAssocID="{216A9111-8358-524A-8F71-8F2F55B65950}" presName="desTx" presStyleLbl="fgAcc1" presStyleIdx="2" presStyleCnt="3" custScaleX="118623" custScaleY="71419" custLinFactNeighborX="-252" custLinFactNeighborY="-14981">
        <dgm:presLayoutVars>
          <dgm:bulletEnabled val="1"/>
        </dgm:presLayoutVars>
      </dgm:prSet>
      <dgm:spPr/>
    </dgm:pt>
  </dgm:ptLst>
  <dgm:cxnLst>
    <dgm:cxn modelId="{2A97D30D-3880-E44F-A235-183D5A037508}" type="presOf" srcId="{1F76EB6F-30C9-F940-A6B3-4E2CBED9892C}" destId="{9B2570F1-A8DD-3C43-A4C4-3EB0E879AC85}" srcOrd="1" destOrd="0" presId="urn:microsoft.com/office/officeart/2005/8/layout/process3"/>
    <dgm:cxn modelId="{23F06221-2B73-5148-AF0C-EE4D9D190CDE}" srcId="{E98925B7-132F-864D-9B43-B8F3D4D38B73}" destId="{CDCE050D-F959-A345-9FE3-CE6D7A3CAFA4}" srcOrd="1" destOrd="0" parTransId="{E3E1DD65-0977-7043-83A3-7BAD511F6524}" sibTransId="{17A9E3AA-2C9E-254C-94D3-580CE901A092}"/>
    <dgm:cxn modelId="{5A2A5423-9672-034D-9706-CFBECB1A148A}" type="presOf" srcId="{D5D83F2F-A6A1-8942-A890-216DD761677F}" destId="{70BD51CD-AE84-964F-A746-1FEDCCF62506}" srcOrd="0" destOrd="0" presId="urn:microsoft.com/office/officeart/2005/8/layout/process3"/>
    <dgm:cxn modelId="{66B37A25-C576-E14E-A3D8-732D1616701E}" type="presOf" srcId="{2357AD8B-9E12-0045-B82F-7B45D02AF9D5}" destId="{EBD53914-9D9F-6444-BB84-4D2DA5703A34}" srcOrd="0" destOrd="0" presId="urn:microsoft.com/office/officeart/2005/8/layout/process3"/>
    <dgm:cxn modelId="{E3E9BE26-C751-A542-A282-2EFDEB9A1A46}" type="presOf" srcId="{1F76EB6F-30C9-F940-A6B3-4E2CBED9892C}" destId="{6AF6A3E2-847F-1247-82A7-456A1095B22D}" srcOrd="0" destOrd="0" presId="urn:microsoft.com/office/officeart/2005/8/layout/process3"/>
    <dgm:cxn modelId="{163E1128-5BDE-FE4A-AF65-42A95E41F423}" srcId="{D5D83F2F-A6A1-8942-A890-216DD761677F}" destId="{3DADEA9F-6389-C34F-A62E-2EC9A2F067FE}" srcOrd="3" destOrd="0" parTransId="{C9DB002B-7729-B249-B2A0-35AB92BB8B42}" sibTransId="{6F0B006F-74F4-4240-9BE8-08945B3A7E74}"/>
    <dgm:cxn modelId="{DEBE6F2C-8006-4549-8FEA-B7D882E96B31}" srcId="{D5D83F2F-A6A1-8942-A890-216DD761677F}" destId="{894333DA-E4DE-4049-86D7-24CAC41598F0}" srcOrd="1" destOrd="0" parTransId="{FE607E73-A479-DF42-A475-70EFF9B27DFB}" sibTransId="{BAA53461-A84F-8641-B01F-9892C328A828}"/>
    <dgm:cxn modelId="{30DF3D30-6A29-6449-9BCA-C9CC5C77374B}" type="presOf" srcId="{85F0FF48-5CA0-9448-9CA4-8CFC3EA41044}" destId="{8FCF050D-7183-E148-88C7-A5DB1DD44B35}" srcOrd="0" destOrd="0" presId="urn:microsoft.com/office/officeart/2005/8/layout/process3"/>
    <dgm:cxn modelId="{12169339-D09F-774A-8B27-EF42AB29B4E2}" srcId="{E98925B7-132F-864D-9B43-B8F3D4D38B73}" destId="{2357AD8B-9E12-0045-B82F-7B45D02AF9D5}" srcOrd="0" destOrd="0" parTransId="{D5AB8D55-DDD7-894A-A372-067AA9D99A17}" sibTransId="{049BFDFF-935C-3F46-9E69-D790FA643047}"/>
    <dgm:cxn modelId="{B0C6563D-B80F-8344-9119-653AB644A8AE}" type="presOf" srcId="{E98925B7-132F-864D-9B43-B8F3D4D38B73}" destId="{515328C5-54D7-8E44-A26D-A455C34B15A0}" srcOrd="1" destOrd="0" presId="urn:microsoft.com/office/officeart/2005/8/layout/process3"/>
    <dgm:cxn modelId="{D1C0E642-2C3E-5642-AE9F-F4653873BACF}" type="presOf" srcId="{D5D83F2F-A6A1-8942-A890-216DD761677F}" destId="{78FCE271-59A1-EB44-A027-91B3CE040E4A}" srcOrd="1" destOrd="0" presId="urn:microsoft.com/office/officeart/2005/8/layout/process3"/>
    <dgm:cxn modelId="{68F75A59-3564-E649-8AA3-49285C1FD6EB}" srcId="{702EEFAF-7626-FA40-8DE9-5242E9A337DA}" destId="{D5D83F2F-A6A1-8942-A890-216DD761677F}" srcOrd="0" destOrd="0" parTransId="{3D8AAC76-BA60-C449-BDE9-5092C4DFB4FF}" sibTransId="{1F76EB6F-30C9-F940-A6B3-4E2CBED9892C}"/>
    <dgm:cxn modelId="{ECC88C5D-C7B6-BD4B-AFF5-A8F9FA4C50CA}" type="presOf" srcId="{CDCE050D-F959-A345-9FE3-CE6D7A3CAFA4}" destId="{EBD53914-9D9F-6444-BB84-4D2DA5703A34}" srcOrd="0" destOrd="1" presId="urn:microsoft.com/office/officeart/2005/8/layout/process3"/>
    <dgm:cxn modelId="{74401671-D185-6148-AE7E-7B801B93C980}" type="presOf" srcId="{FE90517F-C471-0942-9BC7-4693D88E7D10}" destId="{C6153E79-6683-5C4A-9ED7-A65E0D9C0850}" srcOrd="0" destOrd="0" presId="urn:microsoft.com/office/officeart/2005/8/layout/process3"/>
    <dgm:cxn modelId="{21B3E67F-238D-5D4C-BF40-96330763E6DD}" srcId="{216A9111-8358-524A-8F71-8F2F55B65950}" destId="{85F0FF48-5CA0-9448-9CA4-8CFC3EA41044}" srcOrd="0" destOrd="0" parTransId="{6D9BD73A-7C48-5A4D-9A16-5D087B897E8B}" sibTransId="{0CC7D207-41F7-C644-A691-F1FEE2F92F4E}"/>
    <dgm:cxn modelId="{847D68AD-3D16-B449-BD53-2BB5C7FEAAD0}" type="presOf" srcId="{FE90517F-C471-0942-9BC7-4693D88E7D10}" destId="{6495F5D5-FA1D-9841-9555-DA885F6D2792}" srcOrd="1" destOrd="0" presId="urn:microsoft.com/office/officeart/2005/8/layout/process3"/>
    <dgm:cxn modelId="{5F0A4AAE-B967-FD44-9A06-99F54ED84E7F}" type="presOf" srcId="{95093868-9DD6-EA4B-9578-7BBDC9402679}" destId="{8FCF050D-7183-E148-88C7-A5DB1DD44B35}" srcOrd="0" destOrd="1" presId="urn:microsoft.com/office/officeart/2005/8/layout/process3"/>
    <dgm:cxn modelId="{2D806CAF-730F-834F-8150-F414789163C8}" type="presOf" srcId="{F4C57B4C-E287-0B4F-A75E-8A5106FAAC78}" destId="{A0D701A2-C33F-6544-8969-9CF11BAB6BE8}" srcOrd="0" destOrd="0" presId="urn:microsoft.com/office/officeart/2005/8/layout/process3"/>
    <dgm:cxn modelId="{4FE11AB2-C0C9-E843-8FF5-DFF9EAC9EB38}" type="presOf" srcId="{216A9111-8358-524A-8F71-8F2F55B65950}" destId="{7E1F6DCD-49B8-B54A-976F-C67A26419407}" srcOrd="1" destOrd="0" presId="urn:microsoft.com/office/officeart/2005/8/layout/process3"/>
    <dgm:cxn modelId="{18C147B6-D706-5F46-BBFE-A2FA74E0E5B8}" srcId="{702EEFAF-7626-FA40-8DE9-5242E9A337DA}" destId="{E98925B7-132F-864D-9B43-B8F3D4D38B73}" srcOrd="1" destOrd="0" parTransId="{F168CF03-06F5-2544-B607-A0FA2145E389}" sibTransId="{FE90517F-C471-0942-9BC7-4693D88E7D10}"/>
    <dgm:cxn modelId="{CA6D65BE-21AB-4A4C-BCEB-935BAC5738D3}" srcId="{702EEFAF-7626-FA40-8DE9-5242E9A337DA}" destId="{216A9111-8358-524A-8F71-8F2F55B65950}" srcOrd="2" destOrd="0" parTransId="{67579646-5260-FB4B-82D9-F3011FE0F8CC}" sibTransId="{C74FDC0F-DA9E-1B47-87D1-0F2DEDA8B583}"/>
    <dgm:cxn modelId="{ADECEFC5-E926-014F-B7BE-898C219026C7}" type="presOf" srcId="{92EADEC2-AC9F-5147-A433-7F2F8EF3C043}" destId="{A0D701A2-C33F-6544-8969-9CF11BAB6BE8}" srcOrd="0" destOrd="2" presId="urn:microsoft.com/office/officeart/2005/8/layout/process3"/>
    <dgm:cxn modelId="{DD86B1C8-8306-A74A-AE06-CC1939657392}" srcId="{D5D83F2F-A6A1-8942-A890-216DD761677F}" destId="{F4C57B4C-E287-0B4F-A75E-8A5106FAAC78}" srcOrd="0" destOrd="0" parTransId="{CA5A108E-1C09-0A4B-93F1-A26224116C57}" sibTransId="{A2E595B9-DD8F-F64B-B049-C933EA897A3B}"/>
    <dgm:cxn modelId="{3E8B63D7-3EFB-9A42-BDCD-B2519CBD7A9B}" srcId="{D5D83F2F-A6A1-8942-A890-216DD761677F}" destId="{92EADEC2-AC9F-5147-A433-7F2F8EF3C043}" srcOrd="2" destOrd="0" parTransId="{3D94CC5C-EA52-7941-9A29-9B89BE2009C2}" sibTransId="{79E14E31-E352-8140-B28E-3FF2A5848034}"/>
    <dgm:cxn modelId="{F50EBADE-D882-EC40-BABB-4CBA446610AA}" type="presOf" srcId="{702EEFAF-7626-FA40-8DE9-5242E9A337DA}" destId="{DA1B9EAB-5869-A24E-8B4E-F5BF5A7C4036}" srcOrd="0" destOrd="0" presId="urn:microsoft.com/office/officeart/2005/8/layout/process3"/>
    <dgm:cxn modelId="{822EA2E4-E270-D149-9E89-2EADF1FBB0E4}" type="presOf" srcId="{3DADEA9F-6389-C34F-A62E-2EC9A2F067FE}" destId="{A0D701A2-C33F-6544-8969-9CF11BAB6BE8}" srcOrd="0" destOrd="3" presId="urn:microsoft.com/office/officeart/2005/8/layout/process3"/>
    <dgm:cxn modelId="{CDE57CE7-BBD1-F04F-BFBA-2CC024AE98FA}" type="presOf" srcId="{216A9111-8358-524A-8F71-8F2F55B65950}" destId="{8D5C93FC-B498-D64E-9929-EBC6E45A5266}" srcOrd="0" destOrd="0" presId="urn:microsoft.com/office/officeart/2005/8/layout/process3"/>
    <dgm:cxn modelId="{F9F733E8-3FDC-E24F-97E6-F2E21E762BDB}" type="presOf" srcId="{E98925B7-132F-864D-9B43-B8F3D4D38B73}" destId="{A568A006-AFF3-1D4B-BEF9-11B120C85445}" srcOrd="0" destOrd="0" presId="urn:microsoft.com/office/officeart/2005/8/layout/process3"/>
    <dgm:cxn modelId="{CBBD12EC-400A-6647-B9B3-B809AE0E10C9}" type="presOf" srcId="{894333DA-E4DE-4049-86D7-24CAC41598F0}" destId="{A0D701A2-C33F-6544-8969-9CF11BAB6BE8}" srcOrd="0" destOrd="1" presId="urn:microsoft.com/office/officeart/2005/8/layout/process3"/>
    <dgm:cxn modelId="{224675FB-B127-C546-A68A-4855B2BEB029}" srcId="{216A9111-8358-524A-8F71-8F2F55B65950}" destId="{95093868-9DD6-EA4B-9578-7BBDC9402679}" srcOrd="1" destOrd="0" parTransId="{07340A12-3EB2-154B-B1C4-5A7B6CAC1474}" sibTransId="{0783D64E-7A0C-4D43-9E04-E2A4CC0CE0F7}"/>
    <dgm:cxn modelId="{C2473552-0A61-3248-BD9F-1538ECDC187C}" type="presParOf" srcId="{DA1B9EAB-5869-A24E-8B4E-F5BF5A7C4036}" destId="{781868A4-1CA0-774B-AC08-F51611787A84}" srcOrd="0" destOrd="0" presId="urn:microsoft.com/office/officeart/2005/8/layout/process3"/>
    <dgm:cxn modelId="{3B3C22B0-CE7D-8448-9E9E-4A1F6EC85552}" type="presParOf" srcId="{781868A4-1CA0-774B-AC08-F51611787A84}" destId="{70BD51CD-AE84-964F-A746-1FEDCCF62506}" srcOrd="0" destOrd="0" presId="urn:microsoft.com/office/officeart/2005/8/layout/process3"/>
    <dgm:cxn modelId="{AF2C7CF6-DFA5-274F-AA96-80B76C05ABA8}" type="presParOf" srcId="{781868A4-1CA0-774B-AC08-F51611787A84}" destId="{78FCE271-59A1-EB44-A027-91B3CE040E4A}" srcOrd="1" destOrd="0" presId="urn:microsoft.com/office/officeart/2005/8/layout/process3"/>
    <dgm:cxn modelId="{A55C3BBA-A8C4-FE4C-A7BB-1ED1C6EF568B}" type="presParOf" srcId="{781868A4-1CA0-774B-AC08-F51611787A84}" destId="{A0D701A2-C33F-6544-8969-9CF11BAB6BE8}" srcOrd="2" destOrd="0" presId="urn:microsoft.com/office/officeart/2005/8/layout/process3"/>
    <dgm:cxn modelId="{464148B7-0B59-294E-99F7-4150D07E4740}" type="presParOf" srcId="{DA1B9EAB-5869-A24E-8B4E-F5BF5A7C4036}" destId="{6AF6A3E2-847F-1247-82A7-456A1095B22D}" srcOrd="1" destOrd="0" presId="urn:microsoft.com/office/officeart/2005/8/layout/process3"/>
    <dgm:cxn modelId="{378F2548-3F3F-2F44-8430-6C016B248D87}" type="presParOf" srcId="{6AF6A3E2-847F-1247-82A7-456A1095B22D}" destId="{9B2570F1-A8DD-3C43-A4C4-3EB0E879AC85}" srcOrd="0" destOrd="0" presId="urn:microsoft.com/office/officeart/2005/8/layout/process3"/>
    <dgm:cxn modelId="{90689B6D-FB41-EE4C-B5B4-2B0EBA10055A}" type="presParOf" srcId="{DA1B9EAB-5869-A24E-8B4E-F5BF5A7C4036}" destId="{1CC9B014-59E7-1D4B-A532-E8D740C96733}" srcOrd="2" destOrd="0" presId="urn:microsoft.com/office/officeart/2005/8/layout/process3"/>
    <dgm:cxn modelId="{A1FB0593-8D52-0A4D-8B0B-53BC727526F2}" type="presParOf" srcId="{1CC9B014-59E7-1D4B-A532-E8D740C96733}" destId="{A568A006-AFF3-1D4B-BEF9-11B120C85445}" srcOrd="0" destOrd="0" presId="urn:microsoft.com/office/officeart/2005/8/layout/process3"/>
    <dgm:cxn modelId="{D8DEAB9A-8FDE-3549-9C24-3772F825D187}" type="presParOf" srcId="{1CC9B014-59E7-1D4B-A532-E8D740C96733}" destId="{515328C5-54D7-8E44-A26D-A455C34B15A0}" srcOrd="1" destOrd="0" presId="urn:microsoft.com/office/officeart/2005/8/layout/process3"/>
    <dgm:cxn modelId="{8978734A-8BAF-1E4F-9A8D-8FAE328F8AAC}" type="presParOf" srcId="{1CC9B014-59E7-1D4B-A532-E8D740C96733}" destId="{EBD53914-9D9F-6444-BB84-4D2DA5703A34}" srcOrd="2" destOrd="0" presId="urn:microsoft.com/office/officeart/2005/8/layout/process3"/>
    <dgm:cxn modelId="{84E450FB-8F4F-5F4B-AFC4-9A3F07D71FD8}" type="presParOf" srcId="{DA1B9EAB-5869-A24E-8B4E-F5BF5A7C4036}" destId="{C6153E79-6683-5C4A-9ED7-A65E0D9C0850}" srcOrd="3" destOrd="0" presId="urn:microsoft.com/office/officeart/2005/8/layout/process3"/>
    <dgm:cxn modelId="{821D923C-32AF-3E41-84C0-176FB50DE318}" type="presParOf" srcId="{C6153E79-6683-5C4A-9ED7-A65E0D9C0850}" destId="{6495F5D5-FA1D-9841-9555-DA885F6D2792}" srcOrd="0" destOrd="0" presId="urn:microsoft.com/office/officeart/2005/8/layout/process3"/>
    <dgm:cxn modelId="{34296DD6-31F1-E94D-A16A-FC9309422FA5}" type="presParOf" srcId="{DA1B9EAB-5869-A24E-8B4E-F5BF5A7C4036}" destId="{60FA22E2-DBF4-0945-AA9B-A3D974DD873F}" srcOrd="4" destOrd="0" presId="urn:microsoft.com/office/officeart/2005/8/layout/process3"/>
    <dgm:cxn modelId="{C5A4EAB9-624A-7242-8183-2961651EF2B5}" type="presParOf" srcId="{60FA22E2-DBF4-0945-AA9B-A3D974DD873F}" destId="{8D5C93FC-B498-D64E-9929-EBC6E45A5266}" srcOrd="0" destOrd="0" presId="urn:microsoft.com/office/officeart/2005/8/layout/process3"/>
    <dgm:cxn modelId="{AAB2B606-4B0F-9945-ABB6-5AFD9BF6501D}" type="presParOf" srcId="{60FA22E2-DBF4-0945-AA9B-A3D974DD873F}" destId="{7E1F6DCD-49B8-B54A-976F-C67A26419407}" srcOrd="1" destOrd="0" presId="urn:microsoft.com/office/officeart/2005/8/layout/process3"/>
    <dgm:cxn modelId="{04E4B42E-6E46-5240-AB95-529D878D0E8F}" type="presParOf" srcId="{60FA22E2-DBF4-0945-AA9B-A3D974DD873F}" destId="{8FCF050D-7183-E148-88C7-A5DB1DD44B35}" srcOrd="2" destOrd="0" presId="urn:microsoft.com/office/officeart/2005/8/layout/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FCE271-59A1-EB44-A027-91B3CE040E4A}">
      <dsp:nvSpPr>
        <dsp:cNvPr id="0" name=""/>
        <dsp:cNvSpPr/>
      </dsp:nvSpPr>
      <dsp:spPr>
        <a:xfrm>
          <a:off x="10567" y="229851"/>
          <a:ext cx="2528007" cy="9504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Chapter Two</a:t>
          </a:r>
        </a:p>
      </dsp:txBody>
      <dsp:txXfrm>
        <a:off x="10567" y="229851"/>
        <a:ext cx="2528007" cy="633600"/>
      </dsp:txXfrm>
    </dsp:sp>
    <dsp:sp modelId="{A0D701A2-C33F-6544-8969-9CF11BAB6BE8}">
      <dsp:nvSpPr>
        <dsp:cNvPr id="0" name=""/>
        <dsp:cNvSpPr/>
      </dsp:nvSpPr>
      <dsp:spPr>
        <a:xfrm>
          <a:off x="324456" y="818256"/>
          <a:ext cx="2935800" cy="460275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135128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Title:</a:t>
          </a:r>
          <a:br>
            <a:rPr lang="en-US" sz="19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</a:br>
          <a:r>
            <a:rPr lang="en-US" sz="19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The transboundary nature of the world’s exploited marine species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9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9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Objective: </a:t>
          </a:r>
          <a:r>
            <a:rPr lang="en-US" sz="1900" b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Identify global transboundary species and their contribution to fisheries catch and revenue</a:t>
          </a:r>
        </a:p>
      </dsp:txBody>
      <dsp:txXfrm>
        <a:off x="410443" y="904243"/>
        <a:ext cx="2763826" cy="4430779"/>
      </dsp:txXfrm>
    </dsp:sp>
    <dsp:sp modelId="{6AF6A3E2-847F-1247-82A7-456A1095B22D}">
      <dsp:nvSpPr>
        <dsp:cNvPr id="0" name=""/>
        <dsp:cNvSpPr/>
      </dsp:nvSpPr>
      <dsp:spPr>
        <a:xfrm rot="286">
          <a:off x="2702243" y="232130"/>
          <a:ext cx="1461613" cy="62940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702243" y="358002"/>
        <a:ext cx="1272793" cy="377640"/>
      </dsp:txXfrm>
    </dsp:sp>
    <dsp:sp modelId="{515328C5-54D7-8E44-A26D-A455C34B15A0}">
      <dsp:nvSpPr>
        <dsp:cNvPr id="0" name=""/>
        <dsp:cNvSpPr/>
      </dsp:nvSpPr>
      <dsp:spPr>
        <a:xfrm>
          <a:off x="4275419" y="230206"/>
          <a:ext cx="2528007" cy="9504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Chapter Three</a:t>
          </a:r>
        </a:p>
      </dsp:txBody>
      <dsp:txXfrm>
        <a:off x="4275419" y="230206"/>
        <a:ext cx="2528007" cy="633600"/>
      </dsp:txXfrm>
    </dsp:sp>
    <dsp:sp modelId="{EBD53914-9D9F-6444-BB84-4D2DA5703A34}">
      <dsp:nvSpPr>
        <dsp:cNvPr id="0" name=""/>
        <dsp:cNvSpPr/>
      </dsp:nvSpPr>
      <dsp:spPr>
        <a:xfrm>
          <a:off x="4584934" y="819319"/>
          <a:ext cx="2944547" cy="460133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135128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Title:</a:t>
          </a:r>
          <a:r>
            <a:rPr lang="en-US" sz="19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br>
            <a:rPr lang="en-US" sz="1900" kern="1200" dirty="0">
              <a:latin typeface="Times New Roman" panose="02020603050405020304" pitchFamily="18" charset="0"/>
              <a:cs typeface="Times New Roman" panose="02020603050405020304" pitchFamily="18" charset="0"/>
            </a:rPr>
          </a:br>
          <a:r>
            <a:rPr lang="en-CA" sz="19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Early emergence of range shift-induced challenges in managing transboundary fish stocks under climate change</a:t>
          </a:r>
          <a:endParaRPr lang="en-US" sz="19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Objective:</a:t>
          </a:r>
          <a:r>
            <a:rPr lang="en-US" sz="19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Determine changes in stock share and time of emergence of transboundary stocks</a:t>
          </a:r>
        </a:p>
      </dsp:txBody>
      <dsp:txXfrm>
        <a:off x="4671177" y="905562"/>
        <a:ext cx="2772061" cy="4428850"/>
      </dsp:txXfrm>
    </dsp:sp>
    <dsp:sp modelId="{C6153E79-6683-5C4A-9ED7-A65E0D9C0850}">
      <dsp:nvSpPr>
        <dsp:cNvPr id="0" name=""/>
        <dsp:cNvSpPr/>
      </dsp:nvSpPr>
      <dsp:spPr>
        <a:xfrm>
          <a:off x="6967507" y="232305"/>
          <a:ext cx="1465293" cy="62940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6967507" y="358185"/>
        <a:ext cx="1276473" cy="377640"/>
      </dsp:txXfrm>
    </dsp:sp>
    <dsp:sp modelId="{7E1F6DCD-49B8-B54A-976F-C67A26419407}">
      <dsp:nvSpPr>
        <dsp:cNvPr id="0" name=""/>
        <dsp:cNvSpPr/>
      </dsp:nvSpPr>
      <dsp:spPr>
        <a:xfrm>
          <a:off x="8544644" y="230206"/>
          <a:ext cx="2528007" cy="9504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Chapter Four</a:t>
          </a:r>
        </a:p>
      </dsp:txBody>
      <dsp:txXfrm>
        <a:off x="8544644" y="230206"/>
        <a:ext cx="2528007" cy="633600"/>
      </dsp:txXfrm>
    </dsp:sp>
    <dsp:sp modelId="{8FCF050D-7183-E148-88C7-A5DB1DD44B35}">
      <dsp:nvSpPr>
        <dsp:cNvPr id="0" name=""/>
        <dsp:cNvSpPr/>
      </dsp:nvSpPr>
      <dsp:spPr>
        <a:xfrm>
          <a:off x="8820662" y="819319"/>
          <a:ext cx="2998798" cy="460133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135128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Title:</a:t>
          </a:r>
          <a:r>
            <a:rPr lang="en-US" sz="19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br>
            <a:rPr lang="en-US" sz="1900" kern="1200" dirty="0">
              <a:latin typeface="Times New Roman" panose="02020603050405020304" pitchFamily="18" charset="0"/>
              <a:cs typeface="Times New Roman" panose="02020603050405020304" pitchFamily="18" charset="0"/>
            </a:rPr>
          </a:br>
          <a:r>
            <a:rPr lang="en-US" sz="19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Challenges to transboundary fisheries management in North America under climate change</a:t>
          </a:r>
          <a:br>
            <a:rPr lang="en-US" sz="1900" kern="1200" dirty="0">
              <a:latin typeface="Times New Roman" panose="02020603050405020304" pitchFamily="18" charset="0"/>
              <a:cs typeface="Times New Roman" panose="02020603050405020304" pitchFamily="18" charset="0"/>
            </a:rPr>
          </a:br>
          <a:endParaRPr lang="en-US" sz="19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Objectives: </a:t>
          </a:r>
          <a:br>
            <a:rPr lang="en-US" sz="19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</a:br>
          <a:r>
            <a:rPr lang="en-US" sz="1900" b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Assess the level of exposure that transboundary fisheries treaties between Canada and the US have to climate change through shifts in stock distributions</a:t>
          </a:r>
        </a:p>
      </dsp:txBody>
      <dsp:txXfrm>
        <a:off x="8908494" y="907151"/>
        <a:ext cx="2823134" cy="442567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B82C16-9666-AF48-B243-951D0B9FB405}" type="datetimeFigureOut">
              <a:rPr lang="en-CA" smtClean="0"/>
              <a:t>2020-12-14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74045E-5C46-8640-BDFD-3ED30E630BC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978056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74045E-5C46-8640-BDFD-3ED30E630BC0}" type="slidenum">
              <a:rPr lang="en-CA" smtClean="0"/>
              <a:t>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34571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8FE2C-35B3-B245-AED0-F4BDC79C3E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94E06CE-E2DC-9D43-9C53-5D301AD7EA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E01F23-02B3-204F-A91D-728161AA31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9AC77-8151-5647-855A-9CA9A6F9A417}" type="datetimeFigureOut">
              <a:rPr lang="en-CA" smtClean="0"/>
              <a:t>2020-12-14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6DCFA5-BA9E-884B-A7D4-684DA642DF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84A30B-08D6-3F41-BB95-9815F4E07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4DF5D-D8F6-E049-B71E-093DF846947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511338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652E4B-C345-7C42-830E-E1D5CFC2A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1495C8-FE6C-7F43-BE26-2DDB34E8A7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508881-BF54-D34D-8EAD-AE83B4719C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9AC77-8151-5647-855A-9CA9A6F9A417}" type="datetimeFigureOut">
              <a:rPr lang="en-CA" smtClean="0"/>
              <a:t>2020-12-14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61DF44-49EC-4D4C-9CE0-85B84E9E6D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AF8B40-9179-9E48-8FE9-932E25CA23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4DF5D-D8F6-E049-B71E-093DF846947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166492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D3430AA-A23C-5A46-B935-483DA14D113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C9F6FAF-FACA-3149-B580-A489310D07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DF6C24-5B6E-F740-92C6-03763107F0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9AC77-8151-5647-855A-9CA9A6F9A417}" type="datetimeFigureOut">
              <a:rPr lang="en-CA" smtClean="0"/>
              <a:t>2020-12-14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DD46B6-2BFB-6246-969B-E0E6173BDC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187992-9AD5-B84B-9539-BCC3846969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4DF5D-D8F6-E049-B71E-093DF846947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146910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9409B-758A-F64F-BF00-BDF57FDE99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49AC74-178C-4347-B62B-D031B3DE27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7F7129-6BB9-1741-92A9-437EBEA4AE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9AC77-8151-5647-855A-9CA9A6F9A417}" type="datetimeFigureOut">
              <a:rPr lang="en-CA" smtClean="0"/>
              <a:t>2020-12-14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AE67F4-C983-E348-9B0F-9190EEB0EF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9935CB-A55C-4B4D-AF27-240B468EF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4DF5D-D8F6-E049-B71E-093DF846947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278018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4AE1F-1502-3B4C-835B-D9BE197AC8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D87981-02EF-CC4F-A49F-CEA0D72C4D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285011-85FC-0449-AF9A-4A77486064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9AC77-8151-5647-855A-9CA9A6F9A417}" type="datetimeFigureOut">
              <a:rPr lang="en-CA" smtClean="0"/>
              <a:t>2020-12-14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4071D8-2AC8-6D40-845B-26A8149419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B120CD-690D-4941-823D-477FC6864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4DF5D-D8F6-E049-B71E-093DF846947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62903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008210-CF59-3240-826C-D85301D9E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F218DE-B9E3-C647-B651-BFC254EF2F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042102-83B7-B04A-A30A-9747013969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AC9F5B-D3D1-F44F-BADC-CA919D3CFE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9AC77-8151-5647-855A-9CA9A6F9A417}" type="datetimeFigureOut">
              <a:rPr lang="en-CA" smtClean="0"/>
              <a:t>2020-12-14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2E4CB1-A038-8042-A78A-0CDBBE65B4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527FE3-6C5B-7D46-8BAD-6A767F151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4DF5D-D8F6-E049-B71E-093DF846947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665790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342D8-3769-284B-8957-C45B3FA35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5DA950-848D-B94D-90C1-4F05CC5AE1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3BA6E2-C4D6-0E46-AE06-E81F2AC601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7909D3-94BF-5B48-A688-37C964AEA5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10BF757-63D0-ED4B-9FDE-73D764D0045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A7A7737-706D-FF4C-B2D5-0FD432C42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9AC77-8151-5647-855A-9CA9A6F9A417}" type="datetimeFigureOut">
              <a:rPr lang="en-CA" smtClean="0"/>
              <a:t>2020-12-14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A9A877-ED58-8340-8474-13774D095A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06D18C3-8767-2A4E-99F2-D704C34B0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4DF5D-D8F6-E049-B71E-093DF846947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427246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5C03E5-193D-A743-83DE-98E6563E9D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FABC961-BEE9-534C-8C16-556DDB3232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9AC77-8151-5647-855A-9CA9A6F9A417}" type="datetimeFigureOut">
              <a:rPr lang="en-CA" smtClean="0"/>
              <a:t>2020-12-14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1F4408-91E8-1F4C-8B89-8C48B5BB5B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DBD259-D4CF-484B-8429-66DD2678A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4DF5D-D8F6-E049-B71E-093DF846947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253771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527511B-B4DA-004B-8D44-76C9B9800E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9AC77-8151-5647-855A-9CA9A6F9A417}" type="datetimeFigureOut">
              <a:rPr lang="en-CA" smtClean="0"/>
              <a:t>2020-12-14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5C721A8-EF79-0C44-A0C7-C69B04BEA2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C72523-E30E-9644-90FA-B57CA252D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4DF5D-D8F6-E049-B71E-093DF846947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283883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34480-8C75-CC43-8FEA-78C97E0C75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1B489F-F1FD-1844-B93A-D566C6C572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8A5E42-92A2-504C-8086-2869BB1B2B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4B9193-DFD1-0644-97EC-457A83EF7A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9AC77-8151-5647-855A-9CA9A6F9A417}" type="datetimeFigureOut">
              <a:rPr lang="en-CA" smtClean="0"/>
              <a:t>2020-12-14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F8F279-F5CB-7D4A-A457-F161E73F00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DF6EDA-3648-DB48-9DA4-33954F1E6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4DF5D-D8F6-E049-B71E-093DF846947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496220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313598-2D6C-9341-92F5-EF09EDD7B3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97B4994-EC4D-AE40-8261-2808DB66C1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E339FD-B1B6-3A48-A5EE-6297F46E1C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DACC3A-33EC-B246-89C4-EA5D900034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9AC77-8151-5647-855A-9CA9A6F9A417}" type="datetimeFigureOut">
              <a:rPr lang="en-CA" smtClean="0"/>
              <a:t>2020-12-14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B27725-49F5-D34D-9D68-1023CBC81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36CCBE-4AD3-314D-900A-4535DDE712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4DF5D-D8F6-E049-B71E-093DF846947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47079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6CA78F4-4D30-734D-9DB7-99473E90CB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B82595-D59B-5946-A369-8239605810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D981A3-2D59-8143-916D-47794F0177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89AC77-8151-5647-855A-9CA9A6F9A417}" type="datetimeFigureOut">
              <a:rPr lang="en-CA" smtClean="0"/>
              <a:t>2020-12-14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E1F987-2D8F-2B4A-8A37-6F02745327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5C5D14-437C-0B4C-A023-3F708271AE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34DF5D-D8F6-E049-B71E-093DF846947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913882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13" Type="http://schemas.microsoft.com/office/2007/relationships/hdphoto" Target="../media/hdphoto10.wdp"/><Relationship Id="rId18" Type="http://schemas.microsoft.com/office/2007/relationships/hdphoto" Target="../media/hdphoto15.wdp"/><Relationship Id="rId3" Type="http://schemas.openxmlformats.org/officeDocument/2006/relationships/image" Target="../media/image10.png"/><Relationship Id="rId21" Type="http://schemas.microsoft.com/office/2007/relationships/hdphoto" Target="../media/hdphoto18.wdp"/><Relationship Id="rId7" Type="http://schemas.microsoft.com/office/2007/relationships/hdphoto" Target="../media/hdphoto4.wdp"/><Relationship Id="rId12" Type="http://schemas.microsoft.com/office/2007/relationships/hdphoto" Target="../media/hdphoto9.wdp"/><Relationship Id="rId17" Type="http://schemas.microsoft.com/office/2007/relationships/hdphoto" Target="../media/hdphoto14.wdp"/><Relationship Id="rId2" Type="http://schemas.openxmlformats.org/officeDocument/2006/relationships/image" Target="../media/image9.tiff"/><Relationship Id="rId16" Type="http://schemas.microsoft.com/office/2007/relationships/hdphoto" Target="../media/hdphoto13.wdp"/><Relationship Id="rId20" Type="http://schemas.microsoft.com/office/2007/relationships/hdphoto" Target="../media/hdphoto17.wdp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11" Type="http://schemas.microsoft.com/office/2007/relationships/hdphoto" Target="../media/hdphoto8.wdp"/><Relationship Id="rId5" Type="http://schemas.microsoft.com/office/2007/relationships/hdphoto" Target="../media/hdphoto2.wdp"/><Relationship Id="rId15" Type="http://schemas.microsoft.com/office/2007/relationships/hdphoto" Target="../media/hdphoto12.wdp"/><Relationship Id="rId10" Type="http://schemas.microsoft.com/office/2007/relationships/hdphoto" Target="../media/hdphoto7.wdp"/><Relationship Id="rId19" Type="http://schemas.microsoft.com/office/2007/relationships/hdphoto" Target="../media/hdphoto16.wdp"/><Relationship Id="rId4" Type="http://schemas.microsoft.com/office/2007/relationships/hdphoto" Target="../media/hdphoto1.wdp"/><Relationship Id="rId9" Type="http://schemas.microsoft.com/office/2007/relationships/hdphoto" Target="../media/hdphoto6.wdp"/><Relationship Id="rId14" Type="http://schemas.microsoft.com/office/2007/relationships/hdphoto" Target="../media/hdphoto1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>
            <a:extLst>
              <a:ext uri="{FF2B5EF4-FFF2-40B4-BE49-F238E27FC236}">
                <a16:creationId xmlns:a16="http://schemas.microsoft.com/office/drawing/2014/main" id="{A44936CD-39F6-4B40-947B-A05808A8C892}"/>
              </a:ext>
            </a:extLst>
          </p:cNvPr>
          <p:cNvGrpSpPr/>
          <p:nvPr/>
        </p:nvGrpSpPr>
        <p:grpSpPr>
          <a:xfrm>
            <a:off x="6623253" y="2068847"/>
            <a:ext cx="3312033" cy="379297"/>
            <a:chOff x="6623253" y="2038075"/>
            <a:chExt cx="3312033" cy="379297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50274EBE-BB67-1546-8543-A24F7E360273}"/>
                </a:ext>
              </a:extLst>
            </p:cNvPr>
            <p:cNvGrpSpPr/>
            <p:nvPr/>
          </p:nvGrpSpPr>
          <p:grpSpPr>
            <a:xfrm>
              <a:off x="6623253" y="2186540"/>
              <a:ext cx="1690954" cy="230832"/>
              <a:chOff x="6557313" y="2192776"/>
              <a:chExt cx="1690954" cy="230832"/>
            </a:xfrm>
          </p:grpSpPr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9517A4F-FD12-2443-BC27-DDE6D9C9A671}"/>
                  </a:ext>
                </a:extLst>
              </p:cNvPr>
              <p:cNvSpPr txBox="1"/>
              <p:nvPr/>
            </p:nvSpPr>
            <p:spPr>
              <a:xfrm>
                <a:off x="6943672" y="2192776"/>
                <a:ext cx="1304595" cy="2308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CA" sz="9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Historical (modelled)</a:t>
                </a:r>
                <a:endParaRPr lang="en-CA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EDBC0D58-D142-C14B-9F0E-FD1429A19F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557313" y="2226100"/>
                <a:ext cx="419235" cy="180369"/>
              </a:xfrm>
              <a:prstGeom prst="rect">
                <a:avLst/>
              </a:prstGeom>
            </p:spPr>
          </p:pic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DE6443DC-F8E6-2943-9063-11B4F957BC04}"/>
                </a:ext>
              </a:extLst>
            </p:cNvPr>
            <p:cNvGrpSpPr/>
            <p:nvPr/>
          </p:nvGrpSpPr>
          <p:grpSpPr>
            <a:xfrm>
              <a:off x="6635337" y="2038075"/>
              <a:ext cx="1678870" cy="230832"/>
              <a:chOff x="6569397" y="2033112"/>
              <a:chExt cx="1678870" cy="230832"/>
            </a:xfrm>
          </p:grpSpPr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A47628F3-304D-004A-830B-A9FDF387650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569397" y="2065656"/>
                <a:ext cx="394861" cy="165744"/>
              </a:xfrm>
              <a:prstGeom prst="rect">
                <a:avLst/>
              </a:prstGeom>
            </p:spPr>
          </p:pic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DCBED1C-9B8A-ED47-A4AB-A8B57D8A734E}"/>
                  </a:ext>
                </a:extLst>
              </p:cNvPr>
              <p:cNvSpPr txBox="1"/>
              <p:nvPr/>
            </p:nvSpPr>
            <p:spPr>
              <a:xfrm>
                <a:off x="6943672" y="2033112"/>
                <a:ext cx="1304595" cy="2308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CA" sz="9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Historical (observed)</a:t>
                </a:r>
                <a:endParaRPr lang="en-CA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D215CE82-0F2D-5549-851F-808D2AFB1DC1}"/>
                </a:ext>
              </a:extLst>
            </p:cNvPr>
            <p:cNvGrpSpPr/>
            <p:nvPr/>
          </p:nvGrpSpPr>
          <p:grpSpPr>
            <a:xfrm>
              <a:off x="8232925" y="2186540"/>
              <a:ext cx="1702361" cy="230832"/>
              <a:chOff x="8232925" y="2191006"/>
              <a:chExt cx="1702361" cy="230832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BAFF851A-5DF8-B940-B92D-B6EFA8649A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232925" y="2228425"/>
                <a:ext cx="419235" cy="155994"/>
              </a:xfrm>
              <a:prstGeom prst="rect">
                <a:avLst/>
              </a:prstGeom>
            </p:spPr>
          </p:pic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EE0B9A9-82CD-FC47-B99A-B4A0F02EAB1D}"/>
                  </a:ext>
                </a:extLst>
              </p:cNvPr>
              <p:cNvSpPr txBox="1"/>
              <p:nvPr/>
            </p:nvSpPr>
            <p:spPr>
              <a:xfrm>
                <a:off x="8630691" y="2191006"/>
                <a:ext cx="1304595" cy="2308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CA" sz="9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Projected (RCP 2.6)</a:t>
                </a:r>
                <a:endParaRPr lang="en-CA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0FD3B29D-93F1-EC49-A532-C2B9065BF84D}"/>
                </a:ext>
              </a:extLst>
            </p:cNvPr>
            <p:cNvGrpSpPr/>
            <p:nvPr/>
          </p:nvGrpSpPr>
          <p:grpSpPr>
            <a:xfrm>
              <a:off x="8228897" y="2038075"/>
              <a:ext cx="1706389" cy="230832"/>
              <a:chOff x="8228897" y="2017935"/>
              <a:chExt cx="1706389" cy="230832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A1C00DC8-21A2-3040-974D-C362CE41DE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228897" y="2065104"/>
                <a:ext cx="424110" cy="136495"/>
              </a:xfrm>
              <a:prstGeom prst="rect">
                <a:avLst/>
              </a:prstGeom>
            </p:spPr>
          </p:pic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137A4984-93D2-5441-A4AC-C4D44E39F138}"/>
                  </a:ext>
                </a:extLst>
              </p:cNvPr>
              <p:cNvSpPr txBox="1"/>
              <p:nvPr/>
            </p:nvSpPr>
            <p:spPr>
              <a:xfrm>
                <a:off x="8630691" y="2017935"/>
                <a:ext cx="1304595" cy="2308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CA" sz="9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Projected (RCP 8.5)</a:t>
                </a:r>
                <a:endParaRPr lang="en-CA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FC514961-9335-AE41-8320-C161E02D989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87078" t="7892" r="7414"/>
          <a:stretch/>
        </p:blipFill>
        <p:spPr>
          <a:xfrm>
            <a:off x="6409374" y="3651902"/>
            <a:ext cx="209503" cy="22473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6DEA03F-E915-8946-870F-64F18E961C4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660" t="50000" r="13705"/>
          <a:stretch/>
        </p:blipFill>
        <p:spPr>
          <a:xfrm>
            <a:off x="6569397" y="4679291"/>
            <a:ext cx="3143246" cy="121995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A2ED396-EB4D-7D4A-A061-9239BE1F2EF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999" r="13683" b="49021"/>
          <a:stretch/>
        </p:blipFill>
        <p:spPr>
          <a:xfrm>
            <a:off x="6581511" y="3494125"/>
            <a:ext cx="3131132" cy="12438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329C833-7248-8F42-A186-3590AD684DB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6923" t="3933" r="6525" b="1845"/>
          <a:stretch/>
        </p:blipFill>
        <p:spPr>
          <a:xfrm>
            <a:off x="6476878" y="2394350"/>
            <a:ext cx="3232431" cy="1219954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250218E3-0744-FA40-81C9-413369EBBDAF}"/>
              </a:ext>
            </a:extLst>
          </p:cNvPr>
          <p:cNvSpPr/>
          <p:nvPr/>
        </p:nvSpPr>
        <p:spPr>
          <a:xfrm>
            <a:off x="6694756" y="2462342"/>
            <a:ext cx="185956" cy="1745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0382F5C-B006-1A41-A382-E389F07DE1AB}"/>
              </a:ext>
            </a:extLst>
          </p:cNvPr>
          <p:cNvSpPr txBox="1"/>
          <p:nvPr/>
        </p:nvSpPr>
        <p:spPr>
          <a:xfrm>
            <a:off x="5964296" y="2893293"/>
            <a:ext cx="47114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sz="800" b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CA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257F3EA-930F-0043-8D9E-734F9017AF6A}"/>
              </a:ext>
            </a:extLst>
          </p:cNvPr>
          <p:cNvSpPr txBox="1"/>
          <p:nvPr/>
        </p:nvSpPr>
        <p:spPr>
          <a:xfrm>
            <a:off x="5938225" y="3933892"/>
            <a:ext cx="47114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EA2C280-6C14-C94C-A1AA-1AC84F935927}"/>
              </a:ext>
            </a:extLst>
          </p:cNvPr>
          <p:cNvSpPr txBox="1"/>
          <p:nvPr/>
        </p:nvSpPr>
        <p:spPr>
          <a:xfrm>
            <a:off x="5938225" y="5184429"/>
            <a:ext cx="47114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%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3C406F0-7E85-034F-84E1-05F325183913}"/>
              </a:ext>
            </a:extLst>
          </p:cNvPr>
          <p:cNvSpPr txBox="1"/>
          <p:nvPr/>
        </p:nvSpPr>
        <p:spPr>
          <a:xfrm>
            <a:off x="6387791" y="5769758"/>
            <a:ext cx="47114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1950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1A26440-0C4F-4E45-9117-2474AA1697E8}"/>
              </a:ext>
            </a:extLst>
          </p:cNvPr>
          <p:cNvSpPr txBox="1"/>
          <p:nvPr/>
        </p:nvSpPr>
        <p:spPr>
          <a:xfrm>
            <a:off x="7399557" y="5769758"/>
            <a:ext cx="47114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2000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01A7840-5DED-E041-8156-9E29A3D3B7FA}"/>
              </a:ext>
            </a:extLst>
          </p:cNvPr>
          <p:cNvSpPr txBox="1"/>
          <p:nvPr/>
        </p:nvSpPr>
        <p:spPr>
          <a:xfrm>
            <a:off x="8418440" y="5769758"/>
            <a:ext cx="47114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2050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76CD0EA-543D-1A47-92EE-E813B26E6871}"/>
              </a:ext>
            </a:extLst>
          </p:cNvPr>
          <p:cNvSpPr txBox="1"/>
          <p:nvPr/>
        </p:nvSpPr>
        <p:spPr>
          <a:xfrm>
            <a:off x="9343294" y="5769758"/>
            <a:ext cx="47114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2100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1ABF57A-2A08-C746-A9CE-B079339137DB}"/>
              </a:ext>
            </a:extLst>
          </p:cNvPr>
          <p:cNvSpPr/>
          <p:nvPr/>
        </p:nvSpPr>
        <p:spPr>
          <a:xfrm>
            <a:off x="6698036" y="3868388"/>
            <a:ext cx="185956" cy="1745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1D38282-AF57-A842-BEB3-0014B527B9AF}"/>
              </a:ext>
            </a:extLst>
          </p:cNvPr>
          <p:cNvSpPr/>
          <p:nvPr/>
        </p:nvSpPr>
        <p:spPr>
          <a:xfrm>
            <a:off x="6698036" y="5453257"/>
            <a:ext cx="185956" cy="1745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C4E843F-F16B-6B4C-A4A0-46C3CA53FDDF}"/>
              </a:ext>
            </a:extLst>
          </p:cNvPr>
          <p:cNvSpPr txBox="1"/>
          <p:nvPr/>
        </p:nvSpPr>
        <p:spPr>
          <a:xfrm>
            <a:off x="6694080" y="2454902"/>
            <a:ext cx="2115681" cy="35394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Global mean sea surface temperature </a:t>
            </a:r>
          </a:p>
          <a:p>
            <a:r>
              <a:rPr lang="en-CA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Change relative to 1986-2005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CBDEF8D-4D4B-4040-8CD4-64B15B303A68}"/>
              </a:ext>
            </a:extLst>
          </p:cNvPr>
          <p:cNvSpPr txBox="1"/>
          <p:nvPr/>
        </p:nvSpPr>
        <p:spPr>
          <a:xfrm>
            <a:off x="6721136" y="3846617"/>
            <a:ext cx="1142313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Surface ocean pH</a:t>
            </a:r>
            <a:endParaRPr lang="en-CA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CE80FD2-B381-8949-8639-FB7FCEC093C0}"/>
              </a:ext>
            </a:extLst>
          </p:cNvPr>
          <p:cNvSpPr txBox="1"/>
          <p:nvPr/>
        </p:nvSpPr>
        <p:spPr>
          <a:xfrm>
            <a:off x="6964258" y="4079765"/>
            <a:ext cx="724911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Low acidity</a:t>
            </a:r>
          </a:p>
          <a:p>
            <a:r>
              <a:rPr lang="en-CA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 acidity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D12A109-1212-594E-94F4-6CBAFFD176FC}"/>
              </a:ext>
            </a:extLst>
          </p:cNvPr>
          <p:cNvSpPr txBox="1"/>
          <p:nvPr/>
        </p:nvSpPr>
        <p:spPr>
          <a:xfrm>
            <a:off x="6710114" y="5386712"/>
            <a:ext cx="1882344" cy="35394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Ocean oxygen (100- 600 m depth)</a:t>
            </a:r>
          </a:p>
          <a:p>
            <a:r>
              <a:rPr lang="en-CA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Change relative to 1986-2005</a:t>
            </a:r>
          </a:p>
        </p:txBody>
      </p:sp>
    </p:spTree>
    <p:extLst>
      <p:ext uri="{BB962C8B-B14F-4D97-AF65-F5344CB8AC3E}">
        <p14:creationId xmlns:p14="http://schemas.microsoft.com/office/powerpoint/2010/main" val="21870044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A5244991-8E5D-A740-A1AE-39E0C4BE65A4}"/>
              </a:ext>
            </a:extLst>
          </p:cNvPr>
          <p:cNvGrpSpPr/>
          <p:nvPr/>
        </p:nvGrpSpPr>
        <p:grpSpPr>
          <a:xfrm>
            <a:off x="1821716" y="2571054"/>
            <a:ext cx="5489900" cy="2257200"/>
            <a:chOff x="2679389" y="2599900"/>
            <a:chExt cx="5489900" cy="22572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4AB77C7-B301-8B4A-B573-C786AA7879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26871"/>
            <a:stretch/>
          </p:blipFill>
          <p:spPr>
            <a:xfrm>
              <a:off x="2679389" y="2599900"/>
              <a:ext cx="5489900" cy="2257200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A8520D1-C623-024C-B19B-D1F970B56383}"/>
                </a:ext>
              </a:extLst>
            </p:cNvPr>
            <p:cNvSpPr/>
            <p:nvPr/>
          </p:nvSpPr>
          <p:spPr>
            <a:xfrm>
              <a:off x="6465885" y="2961566"/>
              <a:ext cx="327546" cy="3411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B5D3A10-9157-EF46-A9B2-51BDC9C45F9B}"/>
                </a:ext>
              </a:extLst>
            </p:cNvPr>
            <p:cNvSpPr/>
            <p:nvPr/>
          </p:nvSpPr>
          <p:spPr>
            <a:xfrm>
              <a:off x="2996445" y="2961566"/>
              <a:ext cx="327546" cy="3411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722843A-F109-3D41-A147-125DF36F0E7B}"/>
                </a:ext>
              </a:extLst>
            </p:cNvPr>
            <p:cNvSpPr/>
            <p:nvPr/>
          </p:nvSpPr>
          <p:spPr>
            <a:xfrm>
              <a:off x="4750855" y="2961566"/>
              <a:ext cx="327546" cy="3411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7B7F02D5-16E2-EA48-8A0D-A4E51E047F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7707" y="3328160"/>
            <a:ext cx="387732" cy="35790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9E6E8AC8-AFD8-E04C-8EDF-0A532EB7776A}"/>
              </a:ext>
            </a:extLst>
          </p:cNvPr>
          <p:cNvSpPr/>
          <p:nvPr/>
        </p:nvSpPr>
        <p:spPr>
          <a:xfrm>
            <a:off x="7281785" y="3768109"/>
            <a:ext cx="450376" cy="143491"/>
          </a:xfrm>
          <a:prstGeom prst="rect">
            <a:avLst/>
          </a:prstGeom>
          <a:solidFill>
            <a:srgbClr val="69B5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01AC2DB-F895-8F40-9F59-D520795848E4}"/>
              </a:ext>
            </a:extLst>
          </p:cNvPr>
          <p:cNvSpPr/>
          <p:nvPr/>
        </p:nvSpPr>
        <p:spPr>
          <a:xfrm>
            <a:off x="7281785" y="4060398"/>
            <a:ext cx="450376" cy="143491"/>
          </a:xfrm>
          <a:prstGeom prst="rect">
            <a:avLst/>
          </a:prstGeom>
          <a:solidFill>
            <a:srgbClr val="384E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0BC1FB9-FE79-E54B-AC28-D77B914D2110}"/>
              </a:ext>
            </a:extLst>
          </p:cNvPr>
          <p:cNvSpPr txBox="1"/>
          <p:nvPr/>
        </p:nvSpPr>
        <p:spPr>
          <a:xfrm>
            <a:off x="7675157" y="3353560"/>
            <a:ext cx="1351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Shifting stock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A53F883-A6A9-674A-B33C-E9D7A0B7C062}"/>
              </a:ext>
            </a:extLst>
          </p:cNvPr>
          <p:cNvSpPr txBox="1"/>
          <p:nvPr/>
        </p:nvSpPr>
        <p:spPr>
          <a:xfrm>
            <a:off x="7700557" y="3701354"/>
            <a:ext cx="1351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EEZ 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CBB4040-53C6-DF47-9AB6-82D50AB7B04A}"/>
              </a:ext>
            </a:extLst>
          </p:cNvPr>
          <p:cNvSpPr txBox="1"/>
          <p:nvPr/>
        </p:nvSpPr>
        <p:spPr>
          <a:xfrm>
            <a:off x="7700557" y="3993643"/>
            <a:ext cx="1351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EEZ B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632E0D08-BB54-7A4C-ADA5-836846F83E24}"/>
              </a:ext>
            </a:extLst>
          </p:cNvPr>
          <p:cNvCxnSpPr>
            <a:cxnSpLocks/>
          </p:cNvCxnSpPr>
          <p:nvPr/>
        </p:nvCxnSpPr>
        <p:spPr>
          <a:xfrm>
            <a:off x="2466318" y="4967785"/>
            <a:ext cx="4671461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0C673AD-9EE1-FF4C-A7D4-02E008A58F08}"/>
              </a:ext>
            </a:extLst>
          </p:cNvPr>
          <p:cNvSpPr txBox="1"/>
          <p:nvPr/>
        </p:nvSpPr>
        <p:spPr>
          <a:xfrm>
            <a:off x="4060486" y="5036031"/>
            <a:ext cx="18752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Time frame of shift</a:t>
            </a:r>
          </a:p>
        </p:txBody>
      </p:sp>
    </p:spTree>
    <p:extLst>
      <p:ext uri="{BB962C8B-B14F-4D97-AF65-F5344CB8AC3E}">
        <p14:creationId xmlns:p14="http://schemas.microsoft.com/office/powerpoint/2010/main" val="5842196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Diagram 15">
            <a:extLst>
              <a:ext uri="{FF2B5EF4-FFF2-40B4-BE49-F238E27FC236}">
                <a16:creationId xmlns:a16="http://schemas.microsoft.com/office/drawing/2014/main" id="{F7A72675-B9FB-5742-A38C-1901B2D2B64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64494815"/>
              </p:ext>
            </p:extLst>
          </p:nvPr>
        </p:nvGraphicFramePr>
        <p:xfrm>
          <a:off x="0" y="120976"/>
          <a:ext cx="11836400" cy="66160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362168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Rectangle 119">
            <a:extLst>
              <a:ext uri="{FF2B5EF4-FFF2-40B4-BE49-F238E27FC236}">
                <a16:creationId xmlns:a16="http://schemas.microsoft.com/office/drawing/2014/main" id="{0B514AD4-C2D5-6B44-9FE2-2CAAFFCAA1AD}"/>
              </a:ext>
            </a:extLst>
          </p:cNvPr>
          <p:cNvSpPr/>
          <p:nvPr/>
        </p:nvSpPr>
        <p:spPr>
          <a:xfrm>
            <a:off x="4278611" y="3195685"/>
            <a:ext cx="1139079" cy="290073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1D52EF68-5827-084E-824E-A0B6411F2016}"/>
              </a:ext>
            </a:extLst>
          </p:cNvPr>
          <p:cNvGrpSpPr/>
          <p:nvPr/>
        </p:nvGrpSpPr>
        <p:grpSpPr>
          <a:xfrm>
            <a:off x="624969" y="3536876"/>
            <a:ext cx="3287261" cy="2426439"/>
            <a:chOff x="256323" y="3889025"/>
            <a:chExt cx="3287261" cy="2426439"/>
          </a:xfrm>
        </p:grpSpPr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86D8E8AD-38F2-8546-9E49-2D49C2237E72}"/>
                </a:ext>
              </a:extLst>
            </p:cNvPr>
            <p:cNvGrpSpPr/>
            <p:nvPr/>
          </p:nvGrpSpPr>
          <p:grpSpPr>
            <a:xfrm>
              <a:off x="256323" y="3889025"/>
              <a:ext cx="2833063" cy="424599"/>
              <a:chOff x="346044" y="3324443"/>
              <a:chExt cx="2833063" cy="424599"/>
            </a:xfrm>
          </p:grpSpPr>
          <p:pic>
            <p:nvPicPr>
              <p:cNvPr id="73" name="Picture 72">
                <a:extLst>
                  <a:ext uri="{FF2B5EF4-FFF2-40B4-BE49-F238E27FC236}">
                    <a16:creationId xmlns:a16="http://schemas.microsoft.com/office/drawing/2014/main" id="{629DD6F8-C139-3E40-A4AE-EA8A48DD63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46044" y="3324443"/>
                <a:ext cx="627524" cy="424599"/>
              </a:xfrm>
              <a:prstGeom prst="rect">
                <a:avLst/>
              </a:prstGeom>
            </p:spPr>
          </p:pic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6FE270AF-BF0B-9640-87A0-FF942B34D647}"/>
                  </a:ext>
                </a:extLst>
              </p:cNvPr>
              <p:cNvSpPr txBox="1"/>
              <p:nvPr/>
            </p:nvSpPr>
            <p:spPr>
              <a:xfrm>
                <a:off x="958608" y="3352076"/>
                <a:ext cx="222049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b="1" dirty="0">
                    <a:solidFill>
                      <a:srgbClr val="57AB3F"/>
                    </a:solidFill>
                  </a:rPr>
                  <a:t>Transboundary Stock</a:t>
                </a:r>
              </a:p>
            </p:txBody>
          </p:sp>
        </p:grp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D979D498-447E-CC41-9504-29415DB877A9}"/>
                </a:ext>
              </a:extLst>
            </p:cNvPr>
            <p:cNvGrpSpPr/>
            <p:nvPr/>
          </p:nvGrpSpPr>
          <p:grpSpPr>
            <a:xfrm>
              <a:off x="256323" y="4560280"/>
              <a:ext cx="2398000" cy="420624"/>
              <a:chOff x="346044" y="4050653"/>
              <a:chExt cx="2398000" cy="420624"/>
            </a:xfrm>
          </p:grpSpPr>
          <p:pic>
            <p:nvPicPr>
              <p:cNvPr id="71" name="Picture 70">
                <a:extLst>
                  <a:ext uri="{FF2B5EF4-FFF2-40B4-BE49-F238E27FC236}">
                    <a16:creationId xmlns:a16="http://schemas.microsoft.com/office/drawing/2014/main" id="{7EF762E7-B12C-644C-B5E5-501187A743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346044" y="4050653"/>
                <a:ext cx="621649" cy="420624"/>
              </a:xfrm>
              <a:prstGeom prst="rect">
                <a:avLst/>
              </a:prstGeom>
            </p:spPr>
          </p:pic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A943C305-B461-6D4D-9BCE-FB7731C731F4}"/>
                  </a:ext>
                </a:extLst>
              </p:cNvPr>
              <p:cNvSpPr txBox="1"/>
              <p:nvPr/>
            </p:nvSpPr>
            <p:spPr>
              <a:xfrm>
                <a:off x="967694" y="4076299"/>
                <a:ext cx="17763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b="1" dirty="0">
                    <a:solidFill>
                      <a:srgbClr val="E6CE92"/>
                    </a:solidFill>
                  </a:rPr>
                  <a:t>Straddling Stock</a:t>
                </a:r>
              </a:p>
            </p:txBody>
          </p:sp>
        </p:grp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2F72DF9E-17E1-9046-8535-501F00FDA7C1}"/>
                </a:ext>
              </a:extLst>
            </p:cNvPr>
            <p:cNvGrpSpPr/>
            <p:nvPr/>
          </p:nvGrpSpPr>
          <p:grpSpPr>
            <a:xfrm>
              <a:off x="256323" y="5227560"/>
              <a:ext cx="3131387" cy="420624"/>
              <a:chOff x="346044" y="4743162"/>
              <a:chExt cx="3131387" cy="420624"/>
            </a:xfrm>
          </p:grpSpPr>
          <p:pic>
            <p:nvPicPr>
              <p:cNvPr id="69" name="Picture 68">
                <a:extLst>
                  <a:ext uri="{FF2B5EF4-FFF2-40B4-BE49-F238E27FC236}">
                    <a16:creationId xmlns:a16="http://schemas.microsoft.com/office/drawing/2014/main" id="{765F560D-4D82-514D-85E4-144AC21DAD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346044" y="4743162"/>
                <a:ext cx="621649" cy="420624"/>
              </a:xfrm>
              <a:prstGeom prst="rect">
                <a:avLst/>
              </a:prstGeom>
            </p:spPr>
          </p:pic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FCB6E63A-A887-A448-91CD-134954463C0A}"/>
                  </a:ext>
                </a:extLst>
              </p:cNvPr>
              <p:cNvSpPr txBox="1"/>
              <p:nvPr/>
            </p:nvSpPr>
            <p:spPr>
              <a:xfrm>
                <a:off x="987947" y="4768808"/>
                <a:ext cx="248948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b="1" dirty="0">
                    <a:solidFill>
                      <a:srgbClr val="A4BBD3"/>
                    </a:solidFill>
                  </a:rPr>
                  <a:t>Discrete High Seas Stock</a:t>
                </a:r>
              </a:p>
            </p:txBody>
          </p:sp>
        </p:grp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E2E98DA3-0C9E-E842-9714-90FDA4BF5FE7}"/>
                </a:ext>
              </a:extLst>
            </p:cNvPr>
            <p:cNvGrpSpPr/>
            <p:nvPr/>
          </p:nvGrpSpPr>
          <p:grpSpPr>
            <a:xfrm>
              <a:off x="256323" y="5894840"/>
              <a:ext cx="3287261" cy="420624"/>
              <a:chOff x="256323" y="5894840"/>
              <a:chExt cx="3287261" cy="420624"/>
            </a:xfrm>
          </p:grpSpPr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0D274CCA-5CE2-9349-B3E4-8744BC0EBE5C}"/>
                  </a:ext>
                </a:extLst>
              </p:cNvPr>
              <p:cNvSpPr txBox="1"/>
              <p:nvPr/>
            </p:nvSpPr>
            <p:spPr>
              <a:xfrm>
                <a:off x="906531" y="5920486"/>
                <a:ext cx="263705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b="1" dirty="0">
                    <a:solidFill>
                      <a:srgbClr val="845F47"/>
                    </a:solidFill>
                  </a:rPr>
                  <a:t>Non-Transboundary Stock</a:t>
                </a:r>
              </a:p>
            </p:txBody>
          </p:sp>
          <p:pic>
            <p:nvPicPr>
              <p:cNvPr id="68" name="Picture 67">
                <a:extLst>
                  <a:ext uri="{FF2B5EF4-FFF2-40B4-BE49-F238E27FC236}">
                    <a16:creationId xmlns:a16="http://schemas.microsoft.com/office/drawing/2014/main" id="{FB55F8DA-4751-DB4A-9A17-61BE81AC90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</a:blip>
              <a:stretch>
                <a:fillRect/>
              </a:stretch>
            </p:blipFill>
            <p:spPr>
              <a:xfrm>
                <a:off x="256323" y="5894840"/>
                <a:ext cx="621649" cy="420624"/>
              </a:xfrm>
              <a:prstGeom prst="rect">
                <a:avLst/>
              </a:prstGeom>
            </p:spPr>
          </p:pic>
        </p:grpSp>
      </p:grp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B562ACC9-56CE-5242-B9FD-2A7BA6E99445}"/>
              </a:ext>
            </a:extLst>
          </p:cNvPr>
          <p:cNvCxnSpPr/>
          <p:nvPr/>
        </p:nvCxnSpPr>
        <p:spPr>
          <a:xfrm>
            <a:off x="4250226" y="3187628"/>
            <a:ext cx="0" cy="290879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DB75CF08-258F-024B-883A-DA6AE5BC209A}"/>
              </a:ext>
            </a:extLst>
          </p:cNvPr>
          <p:cNvCxnSpPr/>
          <p:nvPr/>
        </p:nvCxnSpPr>
        <p:spPr>
          <a:xfrm>
            <a:off x="5440506" y="3187628"/>
            <a:ext cx="0" cy="290879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784AC26D-7000-B94B-B04D-476E256B5D96}"/>
              </a:ext>
            </a:extLst>
          </p:cNvPr>
          <p:cNvSpPr txBox="1"/>
          <p:nvPr/>
        </p:nvSpPr>
        <p:spPr>
          <a:xfrm>
            <a:off x="4362934" y="3549739"/>
            <a:ext cx="9033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/>
              <a:t>Coastal</a:t>
            </a:r>
          </a:p>
          <a:p>
            <a:r>
              <a:rPr lang="en-CA" b="1" dirty="0"/>
              <a:t>State A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25CF0CBD-8CFC-B848-AFAB-CF0BE2FD3331}"/>
              </a:ext>
            </a:extLst>
          </p:cNvPr>
          <p:cNvSpPr txBox="1"/>
          <p:nvPr/>
        </p:nvSpPr>
        <p:spPr>
          <a:xfrm>
            <a:off x="4427589" y="5099748"/>
            <a:ext cx="9033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/>
              <a:t>Coastal</a:t>
            </a:r>
          </a:p>
          <a:p>
            <a:r>
              <a:rPr lang="en-CA" b="1" dirty="0"/>
              <a:t>State B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856008A5-E036-AF4A-9B9F-A9C98AD73AD7}"/>
              </a:ext>
            </a:extLst>
          </p:cNvPr>
          <p:cNvSpPr txBox="1"/>
          <p:nvPr/>
        </p:nvSpPr>
        <p:spPr>
          <a:xfrm>
            <a:off x="5484893" y="3187628"/>
            <a:ext cx="725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/>
              <a:t>EEZ A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A8937EE2-0F62-5F41-8669-071490DB9F71}"/>
              </a:ext>
            </a:extLst>
          </p:cNvPr>
          <p:cNvSpPr txBox="1"/>
          <p:nvPr/>
        </p:nvSpPr>
        <p:spPr>
          <a:xfrm>
            <a:off x="5440506" y="5794584"/>
            <a:ext cx="725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/>
              <a:t>EEZ B</a:t>
            </a:r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1C5FD86C-F26E-BA46-A3DA-CAEB540B54B1}"/>
              </a:ext>
            </a:extLst>
          </p:cNvPr>
          <p:cNvGrpSpPr/>
          <p:nvPr/>
        </p:nvGrpSpPr>
        <p:grpSpPr>
          <a:xfrm>
            <a:off x="5441760" y="3504743"/>
            <a:ext cx="1531623" cy="2345340"/>
            <a:chOff x="3685723" y="3589798"/>
            <a:chExt cx="1531623" cy="2345340"/>
          </a:xfrm>
        </p:grpSpPr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A44F0F55-8794-DF48-93CC-38181B51A0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5761791">
              <a:off x="3727126" y="5345906"/>
              <a:ext cx="627524" cy="424599"/>
            </a:xfrm>
            <a:prstGeom prst="rect">
              <a:avLst/>
            </a:prstGeom>
          </p:spPr>
        </p:pic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4E325BAA-3566-5D4B-A6BA-3E9453BF4F8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6642397">
              <a:off x="3584261" y="4759897"/>
              <a:ext cx="627524" cy="424599"/>
            </a:xfrm>
            <a:prstGeom prst="rect">
              <a:avLst/>
            </a:prstGeom>
          </p:spPr>
        </p:pic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A4B2DBF4-1073-7142-A12B-3C668E01D8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7547716">
              <a:off x="3617045" y="4219329"/>
              <a:ext cx="627524" cy="424599"/>
            </a:xfrm>
            <a:prstGeom prst="rect">
              <a:avLst/>
            </a:prstGeom>
          </p:spPr>
        </p:pic>
        <p:pic>
          <p:nvPicPr>
            <p:cNvPr id="85" name="Picture 84">
              <a:extLst>
                <a:ext uri="{FF2B5EF4-FFF2-40B4-BE49-F238E27FC236}">
                  <a16:creationId xmlns:a16="http://schemas.microsoft.com/office/drawing/2014/main" id="{77917723-3BDB-E84C-8CD9-1225D5855D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8526802">
              <a:off x="3817447" y="3691260"/>
              <a:ext cx="627524" cy="424599"/>
            </a:xfrm>
            <a:prstGeom prst="rect">
              <a:avLst/>
            </a:prstGeom>
          </p:spPr>
        </p:pic>
        <p:pic>
          <p:nvPicPr>
            <p:cNvPr id="86" name="Picture 85">
              <a:extLst>
                <a:ext uri="{FF2B5EF4-FFF2-40B4-BE49-F238E27FC236}">
                  <a16:creationId xmlns:a16="http://schemas.microsoft.com/office/drawing/2014/main" id="{F0EAE8AC-068B-A842-963D-BF3931C0622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31228" y="3610173"/>
              <a:ext cx="627524" cy="424599"/>
            </a:xfrm>
            <a:prstGeom prst="rect">
              <a:avLst/>
            </a:prstGeom>
          </p:spPr>
        </p:pic>
        <p:pic>
          <p:nvPicPr>
            <p:cNvPr id="87" name="Picture 86">
              <a:extLst>
                <a:ext uri="{FF2B5EF4-FFF2-40B4-BE49-F238E27FC236}">
                  <a16:creationId xmlns:a16="http://schemas.microsoft.com/office/drawing/2014/main" id="{72CAC916-4AB3-884F-9CDE-22E08F89E1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2930882">
              <a:off x="4668001" y="3999683"/>
              <a:ext cx="627524" cy="424599"/>
            </a:xfrm>
            <a:prstGeom prst="rect">
              <a:avLst/>
            </a:prstGeom>
          </p:spPr>
        </p:pic>
        <p:pic>
          <p:nvPicPr>
            <p:cNvPr id="88" name="Picture 87">
              <a:extLst>
                <a:ext uri="{FF2B5EF4-FFF2-40B4-BE49-F238E27FC236}">
                  <a16:creationId xmlns:a16="http://schemas.microsoft.com/office/drawing/2014/main" id="{70B88064-11D3-FD4A-BBC8-07E533B580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643058">
              <a:off x="4691285" y="4590400"/>
              <a:ext cx="627524" cy="424599"/>
            </a:xfrm>
            <a:prstGeom prst="rect">
              <a:avLst/>
            </a:prstGeom>
          </p:spPr>
        </p:pic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149BE812-52F3-2F4F-8214-AD4110F7D2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7103086">
              <a:off x="4691021" y="5131063"/>
              <a:ext cx="627524" cy="424599"/>
            </a:xfrm>
            <a:prstGeom prst="rect">
              <a:avLst/>
            </a:prstGeom>
          </p:spPr>
        </p:pic>
        <p:pic>
          <p:nvPicPr>
            <p:cNvPr id="90" name="Picture 89">
              <a:extLst>
                <a:ext uri="{FF2B5EF4-FFF2-40B4-BE49-F238E27FC236}">
                  <a16:creationId xmlns:a16="http://schemas.microsoft.com/office/drawing/2014/main" id="{CA5D41A7-823D-8B45-ACF5-3B5E9B0125D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9960527" flipV="1">
              <a:off x="4192060" y="5514514"/>
              <a:ext cx="621649" cy="420624"/>
            </a:xfrm>
            <a:prstGeom prst="rect">
              <a:avLst/>
            </a:prstGeom>
          </p:spPr>
        </p:pic>
      </p:grpSp>
      <p:pic>
        <p:nvPicPr>
          <p:cNvPr id="91" name="Picture 90">
            <a:extLst>
              <a:ext uri="{FF2B5EF4-FFF2-40B4-BE49-F238E27FC236}">
                <a16:creationId xmlns:a16="http://schemas.microsoft.com/office/drawing/2014/main" id="{695C0696-E258-5F44-AD4B-30EBF6060E3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19518117">
            <a:off x="7342828" y="3213975"/>
            <a:ext cx="621649" cy="420624"/>
          </a:xfrm>
          <a:prstGeom prst="rect">
            <a:avLst/>
          </a:prstGeom>
          <a:noFill/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542FFAD1-1908-D342-9744-CB66407FE0F8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940612" y="3041898"/>
            <a:ext cx="621649" cy="420624"/>
          </a:xfrm>
          <a:prstGeom prst="rect">
            <a:avLst/>
          </a:prstGeom>
          <a:noFill/>
        </p:spPr>
      </p:pic>
      <p:pic>
        <p:nvPicPr>
          <p:cNvPr id="93" name="Picture 92">
            <a:extLst>
              <a:ext uri="{FF2B5EF4-FFF2-40B4-BE49-F238E27FC236}">
                <a16:creationId xmlns:a16="http://schemas.microsoft.com/office/drawing/2014/main" id="{3714362A-3E1C-D543-88DB-AAF5DF8A3FC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10030882" flipV="1">
            <a:off x="8771293" y="4163911"/>
            <a:ext cx="621648" cy="420624"/>
          </a:xfrm>
          <a:prstGeom prst="rect">
            <a:avLst/>
          </a:prstGeom>
          <a:noFill/>
        </p:spPr>
      </p:pic>
      <p:pic>
        <p:nvPicPr>
          <p:cNvPr id="94" name="Picture 93">
            <a:extLst>
              <a:ext uri="{FF2B5EF4-FFF2-40B4-BE49-F238E27FC236}">
                <a16:creationId xmlns:a16="http://schemas.microsoft.com/office/drawing/2014/main" id="{0483B433-E907-7D41-A0F0-6C24129A6D80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6049971">
            <a:off x="9166544" y="3850403"/>
            <a:ext cx="621649" cy="420624"/>
          </a:xfrm>
          <a:prstGeom prst="rect">
            <a:avLst/>
          </a:prstGeom>
          <a:noFill/>
        </p:spPr>
      </p:pic>
      <p:pic>
        <p:nvPicPr>
          <p:cNvPr id="95" name="Picture 94">
            <a:extLst>
              <a:ext uri="{FF2B5EF4-FFF2-40B4-BE49-F238E27FC236}">
                <a16:creationId xmlns:a16="http://schemas.microsoft.com/office/drawing/2014/main" id="{2BF9AF0C-52C9-8143-97E3-246367B3EA98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2732972">
            <a:off x="9035248" y="3366659"/>
            <a:ext cx="621649" cy="420624"/>
          </a:xfrm>
          <a:prstGeom prst="rect">
            <a:avLst/>
          </a:prstGeom>
          <a:noFill/>
        </p:spPr>
      </p:pic>
      <p:pic>
        <p:nvPicPr>
          <p:cNvPr id="96" name="Picture 95">
            <a:extLst>
              <a:ext uri="{FF2B5EF4-FFF2-40B4-BE49-F238E27FC236}">
                <a16:creationId xmlns:a16="http://schemas.microsoft.com/office/drawing/2014/main" id="{76610A2F-35B2-C84C-B68D-FE25A89F5240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1522936">
            <a:off x="8590737" y="3023853"/>
            <a:ext cx="621649" cy="420624"/>
          </a:xfrm>
          <a:prstGeom prst="rect">
            <a:avLst/>
          </a:prstGeom>
          <a:noFill/>
        </p:spPr>
      </p:pic>
      <p:pic>
        <p:nvPicPr>
          <p:cNvPr id="97" name="Picture 96">
            <a:extLst>
              <a:ext uri="{FF2B5EF4-FFF2-40B4-BE49-F238E27FC236}">
                <a16:creationId xmlns:a16="http://schemas.microsoft.com/office/drawing/2014/main" id="{22F99D39-3CFE-0344-BBBD-1B0B6608E2A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10620913" flipV="1">
            <a:off x="8241000" y="4173282"/>
            <a:ext cx="621648" cy="420624"/>
          </a:xfrm>
          <a:prstGeom prst="rect">
            <a:avLst/>
          </a:prstGeom>
          <a:noFill/>
        </p:spPr>
      </p:pic>
      <p:pic>
        <p:nvPicPr>
          <p:cNvPr id="98" name="Picture 97">
            <a:extLst>
              <a:ext uri="{FF2B5EF4-FFF2-40B4-BE49-F238E27FC236}">
                <a16:creationId xmlns:a16="http://schemas.microsoft.com/office/drawing/2014/main" id="{F437DE8A-7A97-2A42-85E2-B370E4D1AB0C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12445599" flipV="1">
            <a:off x="7755175" y="4095031"/>
            <a:ext cx="621648" cy="420624"/>
          </a:xfrm>
          <a:prstGeom prst="rect">
            <a:avLst/>
          </a:prstGeom>
          <a:noFill/>
        </p:spPr>
      </p:pic>
      <p:pic>
        <p:nvPicPr>
          <p:cNvPr id="99" name="Picture 98">
            <a:extLst>
              <a:ext uri="{FF2B5EF4-FFF2-40B4-BE49-F238E27FC236}">
                <a16:creationId xmlns:a16="http://schemas.microsoft.com/office/drawing/2014/main" id="{18CCB4E6-3B46-934B-B863-33C060457D67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14493170" flipV="1">
            <a:off x="7328235" y="3689926"/>
            <a:ext cx="621648" cy="420624"/>
          </a:xfrm>
          <a:prstGeom prst="rect">
            <a:avLst/>
          </a:prstGeom>
          <a:noFill/>
        </p:spPr>
      </p:pic>
      <p:pic>
        <p:nvPicPr>
          <p:cNvPr id="100" name="Picture 99">
            <a:extLst>
              <a:ext uri="{FF2B5EF4-FFF2-40B4-BE49-F238E27FC236}">
                <a16:creationId xmlns:a16="http://schemas.microsoft.com/office/drawing/2014/main" id="{FAC13935-0939-4346-A788-88113DFF6BA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20135619">
            <a:off x="9393302" y="4331546"/>
            <a:ext cx="621649" cy="420624"/>
          </a:xfrm>
          <a:prstGeom prst="rect">
            <a:avLst/>
          </a:prstGeom>
          <a:noFill/>
        </p:spPr>
      </p:pic>
      <p:pic>
        <p:nvPicPr>
          <p:cNvPr id="101" name="Picture 100">
            <a:extLst>
              <a:ext uri="{FF2B5EF4-FFF2-40B4-BE49-F238E27FC236}">
                <a16:creationId xmlns:a16="http://schemas.microsoft.com/office/drawing/2014/main" id="{6E6D8228-64F8-E64D-A3EF-5C34B4E68A13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991086" y="4159469"/>
            <a:ext cx="621649" cy="420624"/>
          </a:xfrm>
          <a:prstGeom prst="rect">
            <a:avLst/>
          </a:prstGeom>
          <a:noFill/>
        </p:spPr>
      </p:pic>
      <p:pic>
        <p:nvPicPr>
          <p:cNvPr id="102" name="Picture 101">
            <a:extLst>
              <a:ext uri="{FF2B5EF4-FFF2-40B4-BE49-F238E27FC236}">
                <a16:creationId xmlns:a16="http://schemas.microsoft.com/office/drawing/2014/main" id="{84F2B491-D444-544A-AECC-79A2174D9CA0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10030882" flipV="1">
            <a:off x="10865835" y="5369618"/>
            <a:ext cx="621648" cy="420624"/>
          </a:xfrm>
          <a:prstGeom prst="rect">
            <a:avLst/>
          </a:prstGeom>
          <a:noFill/>
        </p:spPr>
      </p:pic>
      <p:pic>
        <p:nvPicPr>
          <p:cNvPr id="103" name="Picture 102">
            <a:extLst>
              <a:ext uri="{FF2B5EF4-FFF2-40B4-BE49-F238E27FC236}">
                <a16:creationId xmlns:a16="http://schemas.microsoft.com/office/drawing/2014/main" id="{7B51B560-27B2-C24E-A69C-76614A9C2458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6049971">
            <a:off x="11217018" y="4967974"/>
            <a:ext cx="621649" cy="420624"/>
          </a:xfrm>
          <a:prstGeom prst="rect">
            <a:avLst/>
          </a:prstGeom>
          <a:noFill/>
        </p:spPr>
      </p:pic>
      <p:pic>
        <p:nvPicPr>
          <p:cNvPr id="104" name="Picture 103">
            <a:extLst>
              <a:ext uri="{FF2B5EF4-FFF2-40B4-BE49-F238E27FC236}">
                <a16:creationId xmlns:a16="http://schemas.microsoft.com/office/drawing/2014/main" id="{9814CF77-374C-C749-8CD0-00000C38014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2732972">
            <a:off x="11085722" y="4484230"/>
            <a:ext cx="621649" cy="420624"/>
          </a:xfrm>
          <a:prstGeom prst="rect">
            <a:avLst/>
          </a:prstGeom>
          <a:noFill/>
        </p:spPr>
      </p:pic>
      <p:pic>
        <p:nvPicPr>
          <p:cNvPr id="105" name="Picture 104">
            <a:extLst>
              <a:ext uri="{FF2B5EF4-FFF2-40B4-BE49-F238E27FC236}">
                <a16:creationId xmlns:a16="http://schemas.microsoft.com/office/drawing/2014/main" id="{249AEF04-46D3-C54A-A3CF-15E65161B0E3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1522936">
            <a:off x="10641211" y="4141424"/>
            <a:ext cx="621649" cy="420624"/>
          </a:xfrm>
          <a:prstGeom prst="rect">
            <a:avLst/>
          </a:prstGeom>
          <a:noFill/>
        </p:spPr>
      </p:pic>
      <p:pic>
        <p:nvPicPr>
          <p:cNvPr id="106" name="Picture 105">
            <a:extLst>
              <a:ext uri="{FF2B5EF4-FFF2-40B4-BE49-F238E27FC236}">
                <a16:creationId xmlns:a16="http://schemas.microsoft.com/office/drawing/2014/main" id="{91B5B68E-9294-624B-8459-7B5CB80E50D7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10620913" flipV="1">
            <a:off x="10291474" y="5378989"/>
            <a:ext cx="621648" cy="420624"/>
          </a:xfrm>
          <a:prstGeom prst="rect">
            <a:avLst/>
          </a:prstGeom>
          <a:noFill/>
        </p:spPr>
      </p:pic>
      <p:pic>
        <p:nvPicPr>
          <p:cNvPr id="107" name="Picture 106">
            <a:extLst>
              <a:ext uri="{FF2B5EF4-FFF2-40B4-BE49-F238E27FC236}">
                <a16:creationId xmlns:a16="http://schemas.microsoft.com/office/drawing/2014/main" id="{1DDFC433-0CB7-DF45-ADF5-A9B0F7637FE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12445599" flipV="1">
            <a:off x="9805649" y="5212602"/>
            <a:ext cx="621648" cy="420624"/>
          </a:xfrm>
          <a:prstGeom prst="rect">
            <a:avLst/>
          </a:prstGeom>
          <a:noFill/>
        </p:spPr>
      </p:pic>
      <p:pic>
        <p:nvPicPr>
          <p:cNvPr id="108" name="Picture 107">
            <a:extLst>
              <a:ext uri="{FF2B5EF4-FFF2-40B4-BE49-F238E27FC236}">
                <a16:creationId xmlns:a16="http://schemas.microsoft.com/office/drawing/2014/main" id="{8217EBF5-892B-DA45-8E39-7D6219A77458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14493170" flipV="1">
            <a:off x="9378709" y="4807497"/>
            <a:ext cx="621648" cy="420624"/>
          </a:xfrm>
          <a:prstGeom prst="rect">
            <a:avLst/>
          </a:prstGeom>
          <a:noFill/>
        </p:spPr>
      </p:pic>
      <p:pic>
        <p:nvPicPr>
          <p:cNvPr id="109" name="Picture 108">
            <a:extLst>
              <a:ext uri="{FF2B5EF4-FFF2-40B4-BE49-F238E27FC236}">
                <a16:creationId xmlns:a16="http://schemas.microsoft.com/office/drawing/2014/main" id="{7FDF8FA4-2FE8-3043-8D39-EAF1C23251E1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20135619">
            <a:off x="7045943" y="5155261"/>
            <a:ext cx="621649" cy="420624"/>
          </a:xfrm>
          <a:prstGeom prst="rect">
            <a:avLst/>
          </a:prstGeom>
          <a:noFill/>
        </p:spPr>
      </p:pic>
      <p:pic>
        <p:nvPicPr>
          <p:cNvPr id="110" name="Picture 109">
            <a:extLst>
              <a:ext uri="{FF2B5EF4-FFF2-40B4-BE49-F238E27FC236}">
                <a16:creationId xmlns:a16="http://schemas.microsoft.com/office/drawing/2014/main" id="{70B93B10-2A72-E94E-893A-4C4A63BF091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7401955" y="4926540"/>
            <a:ext cx="621649" cy="420624"/>
          </a:xfrm>
          <a:prstGeom prst="rect">
            <a:avLst/>
          </a:prstGeom>
          <a:noFill/>
        </p:spPr>
      </p:pic>
      <p:pic>
        <p:nvPicPr>
          <p:cNvPr id="111" name="Picture 110">
            <a:extLst>
              <a:ext uri="{FF2B5EF4-FFF2-40B4-BE49-F238E27FC236}">
                <a16:creationId xmlns:a16="http://schemas.microsoft.com/office/drawing/2014/main" id="{71C4B5C5-7277-7140-BA66-88B9AA108DF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3201269">
            <a:off x="7885587" y="4999464"/>
            <a:ext cx="621649" cy="420624"/>
          </a:xfrm>
          <a:prstGeom prst="rect">
            <a:avLst/>
          </a:prstGeom>
          <a:noFill/>
        </p:spPr>
      </p:pic>
      <p:pic>
        <p:nvPicPr>
          <p:cNvPr id="112" name="Picture 111">
            <a:extLst>
              <a:ext uri="{FF2B5EF4-FFF2-40B4-BE49-F238E27FC236}">
                <a16:creationId xmlns:a16="http://schemas.microsoft.com/office/drawing/2014/main" id="{1104C07B-A7C0-8A4C-AAA9-2E3C63052841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11006661" flipV="1">
            <a:off x="7522689" y="5761741"/>
            <a:ext cx="621648" cy="420624"/>
          </a:xfrm>
          <a:prstGeom prst="rect">
            <a:avLst/>
          </a:prstGeom>
          <a:noFill/>
        </p:spPr>
      </p:pic>
      <p:pic>
        <p:nvPicPr>
          <p:cNvPr id="113" name="Picture 112">
            <a:extLst>
              <a:ext uri="{FF2B5EF4-FFF2-40B4-BE49-F238E27FC236}">
                <a16:creationId xmlns:a16="http://schemas.microsoft.com/office/drawing/2014/main" id="{110FAD9B-0097-E543-96D9-DFA28055F1AB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14493170" flipV="1">
            <a:off x="7030187" y="5555863"/>
            <a:ext cx="621648" cy="420624"/>
          </a:xfrm>
          <a:prstGeom prst="rect">
            <a:avLst/>
          </a:prstGeom>
          <a:noFill/>
        </p:spPr>
      </p:pic>
      <p:pic>
        <p:nvPicPr>
          <p:cNvPr id="114" name="Picture 113">
            <a:extLst>
              <a:ext uri="{FF2B5EF4-FFF2-40B4-BE49-F238E27FC236}">
                <a16:creationId xmlns:a16="http://schemas.microsoft.com/office/drawing/2014/main" id="{9EC04CE1-3BCA-7F4B-8FDE-63AF601CC840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8088374" flipV="1">
            <a:off x="7927967" y="5533134"/>
            <a:ext cx="621648" cy="420624"/>
          </a:xfrm>
          <a:prstGeom prst="rect">
            <a:avLst/>
          </a:prstGeom>
          <a:noFill/>
        </p:spPr>
      </p:pic>
      <p:sp>
        <p:nvSpPr>
          <p:cNvPr id="115" name="Rectangle 114">
            <a:extLst>
              <a:ext uri="{FF2B5EF4-FFF2-40B4-BE49-F238E27FC236}">
                <a16:creationId xmlns:a16="http://schemas.microsoft.com/office/drawing/2014/main" id="{4D8B83D4-F163-324E-A2EE-3E65C22928C0}"/>
              </a:ext>
            </a:extLst>
          </p:cNvPr>
          <p:cNvSpPr/>
          <p:nvPr/>
        </p:nvSpPr>
        <p:spPr>
          <a:xfrm>
            <a:off x="7071040" y="3014266"/>
            <a:ext cx="4797806" cy="3406755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3434EB43-399C-5442-A147-B2720C7C0CCE}"/>
              </a:ext>
            </a:extLst>
          </p:cNvPr>
          <p:cNvCxnSpPr>
            <a:cxnSpLocks/>
          </p:cNvCxnSpPr>
          <p:nvPr/>
        </p:nvCxnSpPr>
        <p:spPr>
          <a:xfrm flipH="1" flipV="1">
            <a:off x="4250226" y="4640357"/>
            <a:ext cx="4374614" cy="9724"/>
          </a:xfrm>
          <a:prstGeom prst="line">
            <a:avLst/>
          </a:prstGeom>
          <a:ln w="381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5757D4AB-D56F-5341-A1D0-0BFCB4DE781F}"/>
              </a:ext>
            </a:extLst>
          </p:cNvPr>
          <p:cNvCxnSpPr/>
          <p:nvPr/>
        </p:nvCxnSpPr>
        <p:spPr>
          <a:xfrm>
            <a:off x="8624840" y="3195686"/>
            <a:ext cx="0" cy="290879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Box 117">
            <a:extLst>
              <a:ext uri="{FF2B5EF4-FFF2-40B4-BE49-F238E27FC236}">
                <a16:creationId xmlns:a16="http://schemas.microsoft.com/office/drawing/2014/main" id="{961D5498-3C31-3B47-871B-6EEDA8A5D5B1}"/>
              </a:ext>
            </a:extLst>
          </p:cNvPr>
          <p:cNvSpPr txBox="1"/>
          <p:nvPr/>
        </p:nvSpPr>
        <p:spPr>
          <a:xfrm>
            <a:off x="10223982" y="4596129"/>
            <a:ext cx="7254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b="1" dirty="0"/>
              <a:t>HIGH SEAS</a:t>
            </a: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24AF5EB4-8DA3-9B44-AAE0-1792AEE3EA57}"/>
              </a:ext>
            </a:extLst>
          </p:cNvPr>
          <p:cNvSpPr/>
          <p:nvPr/>
        </p:nvSpPr>
        <p:spPr>
          <a:xfrm>
            <a:off x="575098" y="4062423"/>
            <a:ext cx="3328258" cy="2145044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21" name="Left Brace 120">
            <a:extLst>
              <a:ext uri="{FF2B5EF4-FFF2-40B4-BE49-F238E27FC236}">
                <a16:creationId xmlns:a16="http://schemas.microsoft.com/office/drawing/2014/main" id="{7318F71F-1232-B54E-8B4C-B3D2555D2907}"/>
              </a:ext>
            </a:extLst>
          </p:cNvPr>
          <p:cNvSpPr/>
          <p:nvPr/>
        </p:nvSpPr>
        <p:spPr>
          <a:xfrm rot="5400000">
            <a:off x="6908925" y="1486018"/>
            <a:ext cx="217337" cy="3178905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33C4BA6A-6D19-CE42-B1D5-E51137AA6312}"/>
              </a:ext>
            </a:extLst>
          </p:cNvPr>
          <p:cNvSpPr txBox="1"/>
          <p:nvPr/>
        </p:nvSpPr>
        <p:spPr>
          <a:xfrm>
            <a:off x="6173649" y="2622544"/>
            <a:ext cx="16433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/>
              <a:t>200 nautical miles</a:t>
            </a:r>
          </a:p>
        </p:txBody>
      </p:sp>
    </p:spTree>
    <p:extLst>
      <p:ext uri="{BB962C8B-B14F-4D97-AF65-F5344CB8AC3E}">
        <p14:creationId xmlns:p14="http://schemas.microsoft.com/office/powerpoint/2010/main" val="14540342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50">
            <a:extLst>
              <a:ext uri="{FF2B5EF4-FFF2-40B4-BE49-F238E27FC236}">
                <a16:creationId xmlns:a16="http://schemas.microsoft.com/office/drawing/2014/main" id="{B78139DE-BDBC-7D44-AD59-D69F0E13E870}"/>
              </a:ext>
            </a:extLst>
          </p:cNvPr>
          <p:cNvSpPr/>
          <p:nvPr/>
        </p:nvSpPr>
        <p:spPr>
          <a:xfrm>
            <a:off x="336803" y="1218604"/>
            <a:ext cx="1139079" cy="376598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AA12B1B2-06C5-3A4A-8ED2-7F72FAF9966A}"/>
              </a:ext>
            </a:extLst>
          </p:cNvPr>
          <p:cNvCxnSpPr>
            <a:cxnSpLocks/>
          </p:cNvCxnSpPr>
          <p:nvPr/>
        </p:nvCxnSpPr>
        <p:spPr>
          <a:xfrm>
            <a:off x="308418" y="1210547"/>
            <a:ext cx="0" cy="375792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43DF618E-B413-F140-AE4D-4F6DD7459330}"/>
              </a:ext>
            </a:extLst>
          </p:cNvPr>
          <p:cNvCxnSpPr>
            <a:cxnSpLocks/>
          </p:cNvCxnSpPr>
          <p:nvPr/>
        </p:nvCxnSpPr>
        <p:spPr>
          <a:xfrm>
            <a:off x="1498698" y="1210547"/>
            <a:ext cx="0" cy="376598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15F63293-61E8-1B42-B424-2A958D377031}"/>
              </a:ext>
            </a:extLst>
          </p:cNvPr>
          <p:cNvSpPr txBox="1"/>
          <p:nvPr/>
        </p:nvSpPr>
        <p:spPr>
          <a:xfrm>
            <a:off x="445505" y="1876748"/>
            <a:ext cx="9033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/>
              <a:t>Coastal</a:t>
            </a:r>
          </a:p>
          <a:p>
            <a:r>
              <a:rPr lang="en-CA" sz="1600" dirty="0"/>
              <a:t>State A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51EFC8F-7B76-8945-8A14-F37A75AA4329}"/>
              </a:ext>
            </a:extLst>
          </p:cNvPr>
          <p:cNvSpPr txBox="1"/>
          <p:nvPr/>
        </p:nvSpPr>
        <p:spPr>
          <a:xfrm>
            <a:off x="509734" y="3653666"/>
            <a:ext cx="9033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/>
              <a:t>Coastal</a:t>
            </a:r>
          </a:p>
          <a:p>
            <a:r>
              <a:rPr lang="en-CA" sz="1600" dirty="0"/>
              <a:t>State B</a:t>
            </a:r>
          </a:p>
        </p:txBody>
      </p: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8767315E-2116-6049-812D-8D63C1E645B6}"/>
              </a:ext>
            </a:extLst>
          </p:cNvPr>
          <p:cNvGrpSpPr/>
          <p:nvPr/>
        </p:nvGrpSpPr>
        <p:grpSpPr>
          <a:xfrm rot="1867336">
            <a:off x="3179443" y="1792290"/>
            <a:ext cx="2344853" cy="1502580"/>
            <a:chOff x="3499876" y="1114245"/>
            <a:chExt cx="2344853" cy="1502580"/>
          </a:xfrm>
        </p:grpSpPr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9A864B3A-2BD6-6D41-AF0F-E41CFEC9B0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 rot="19518117">
              <a:off x="3499876" y="1236894"/>
              <a:ext cx="621649" cy="420624"/>
            </a:xfrm>
            <a:prstGeom prst="rect">
              <a:avLst/>
            </a:prstGeom>
            <a:noFill/>
          </p:spPr>
        </p:pic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747E84E2-68E6-3C45-B9B4-C1F37C869FF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4097660" y="1114245"/>
              <a:ext cx="621649" cy="420624"/>
            </a:xfrm>
            <a:prstGeom prst="rect">
              <a:avLst/>
            </a:prstGeom>
            <a:noFill/>
          </p:spPr>
        </p:pic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070DE428-0F60-0A43-ADF8-8B697CF6FC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 rot="10030882" flipV="1">
              <a:off x="4928341" y="2186830"/>
              <a:ext cx="621648" cy="420624"/>
            </a:xfrm>
            <a:prstGeom prst="rect">
              <a:avLst/>
            </a:prstGeom>
            <a:noFill/>
          </p:spPr>
        </p:pic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4A4D49AD-1505-9E49-8B78-C9604A8A2E5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 rot="6049971">
              <a:off x="5323592" y="1873322"/>
              <a:ext cx="621649" cy="420624"/>
            </a:xfrm>
            <a:prstGeom prst="rect">
              <a:avLst/>
            </a:prstGeom>
            <a:noFill/>
          </p:spPr>
        </p:pic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028854A5-08F4-2544-A835-44D56799A18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 rot="2732972">
              <a:off x="5192296" y="1389578"/>
              <a:ext cx="621649" cy="420624"/>
            </a:xfrm>
            <a:prstGeom prst="rect">
              <a:avLst/>
            </a:prstGeom>
            <a:noFill/>
          </p:spPr>
        </p:pic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139C203B-E459-604A-944A-980914C139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 rot="1522936">
              <a:off x="4735428" y="1145628"/>
              <a:ext cx="621649" cy="420624"/>
            </a:xfrm>
            <a:prstGeom prst="rect">
              <a:avLst/>
            </a:prstGeom>
            <a:noFill/>
          </p:spPr>
        </p:pic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CEA6725C-6D9B-8942-A2FE-30B88D177A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 rot="10620913" flipV="1">
              <a:off x="4398048" y="2196201"/>
              <a:ext cx="621648" cy="420624"/>
            </a:xfrm>
            <a:prstGeom prst="rect">
              <a:avLst/>
            </a:prstGeom>
            <a:noFill/>
          </p:spPr>
        </p:pic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48ACA550-BEFE-6D46-A47D-4FFDE782E7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 rot="12445599" flipV="1">
              <a:off x="3912223" y="2117950"/>
              <a:ext cx="621648" cy="420624"/>
            </a:xfrm>
            <a:prstGeom prst="rect">
              <a:avLst/>
            </a:prstGeom>
            <a:noFill/>
          </p:spPr>
        </p:pic>
        <p:pic>
          <p:nvPicPr>
            <p:cNvPr id="76" name="Picture 75">
              <a:extLst>
                <a:ext uri="{FF2B5EF4-FFF2-40B4-BE49-F238E27FC236}">
                  <a16:creationId xmlns:a16="http://schemas.microsoft.com/office/drawing/2014/main" id="{5141963B-AFB5-444A-9B17-D2D05948AB6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 rot="14493170" flipV="1">
              <a:off x="3485283" y="1712845"/>
              <a:ext cx="621648" cy="420624"/>
            </a:xfrm>
            <a:prstGeom prst="rect">
              <a:avLst/>
            </a:prstGeom>
            <a:noFill/>
          </p:spPr>
        </p:pic>
      </p:grpSp>
      <p:grpSp>
        <p:nvGrpSpPr>
          <p:cNvPr id="171" name="Group 170">
            <a:extLst>
              <a:ext uri="{FF2B5EF4-FFF2-40B4-BE49-F238E27FC236}">
                <a16:creationId xmlns:a16="http://schemas.microsoft.com/office/drawing/2014/main" id="{699D748F-DD0F-B841-9C1A-90D97CEEB2F3}"/>
              </a:ext>
            </a:extLst>
          </p:cNvPr>
          <p:cNvGrpSpPr/>
          <p:nvPr/>
        </p:nvGrpSpPr>
        <p:grpSpPr>
          <a:xfrm>
            <a:off x="5637124" y="1449001"/>
            <a:ext cx="1737205" cy="1473757"/>
            <a:chOff x="5154926" y="2516027"/>
            <a:chExt cx="1737205" cy="1473757"/>
          </a:xfrm>
        </p:grpSpPr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A30DBA56-121D-3640-A889-C8D3C439D5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20135619">
              <a:off x="5154926" y="2688104"/>
              <a:ext cx="621649" cy="420624"/>
            </a:xfrm>
            <a:prstGeom prst="rect">
              <a:avLst/>
            </a:prstGeom>
            <a:noFill/>
          </p:spPr>
        </p:pic>
        <p:pic>
          <p:nvPicPr>
            <p:cNvPr id="78" name="Picture 77">
              <a:extLst>
                <a:ext uri="{FF2B5EF4-FFF2-40B4-BE49-F238E27FC236}">
                  <a16:creationId xmlns:a16="http://schemas.microsoft.com/office/drawing/2014/main" id="{03C958FA-25D1-1C46-AA0F-19AE871E320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52710" y="2516027"/>
              <a:ext cx="621649" cy="420624"/>
            </a:xfrm>
            <a:prstGeom prst="rect">
              <a:avLst/>
            </a:prstGeom>
            <a:noFill/>
          </p:spPr>
        </p:pic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3649C7F6-4E18-5B44-96F3-8AA67081B4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3757147">
              <a:off x="6370994" y="2808781"/>
              <a:ext cx="621649" cy="420624"/>
            </a:xfrm>
            <a:prstGeom prst="rect">
              <a:avLst/>
            </a:prstGeom>
            <a:noFill/>
          </p:spPr>
        </p:pic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B244577A-0408-2647-8177-23D141DF67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8950720" flipV="1">
              <a:off x="6153144" y="3452591"/>
              <a:ext cx="621648" cy="420624"/>
            </a:xfrm>
            <a:prstGeom prst="rect">
              <a:avLst/>
            </a:prstGeom>
            <a:noFill/>
          </p:spPr>
        </p:pic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CAEF9F0D-43EA-404C-BE79-AA8F5FB2AB0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2445599" flipV="1">
              <a:off x="5567273" y="3569160"/>
              <a:ext cx="621648" cy="420624"/>
            </a:xfrm>
            <a:prstGeom prst="rect">
              <a:avLst/>
            </a:prstGeom>
            <a:noFill/>
          </p:spPr>
        </p:pic>
        <p:pic>
          <p:nvPicPr>
            <p:cNvPr id="85" name="Picture 84">
              <a:extLst>
                <a:ext uri="{FF2B5EF4-FFF2-40B4-BE49-F238E27FC236}">
                  <a16:creationId xmlns:a16="http://schemas.microsoft.com/office/drawing/2014/main" id="{E2C9FDB9-7DC0-FA40-BC57-7F9755DB864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4493170" flipV="1">
              <a:off x="5140333" y="3164055"/>
              <a:ext cx="621648" cy="420624"/>
            </a:xfrm>
            <a:prstGeom prst="rect">
              <a:avLst/>
            </a:prstGeom>
            <a:noFill/>
          </p:spPr>
        </p:pic>
      </p:grpSp>
      <p:grpSp>
        <p:nvGrpSpPr>
          <p:cNvPr id="181" name="Group 180">
            <a:extLst>
              <a:ext uri="{FF2B5EF4-FFF2-40B4-BE49-F238E27FC236}">
                <a16:creationId xmlns:a16="http://schemas.microsoft.com/office/drawing/2014/main" id="{EAA4DF30-8501-6B4C-8F77-0E67DBD3314C}"/>
              </a:ext>
            </a:extLst>
          </p:cNvPr>
          <p:cNvGrpSpPr/>
          <p:nvPr/>
        </p:nvGrpSpPr>
        <p:grpSpPr>
          <a:xfrm>
            <a:off x="8365485" y="1353855"/>
            <a:ext cx="1403160" cy="1283414"/>
            <a:chOff x="3202991" y="2699444"/>
            <a:chExt cx="1403160" cy="1283414"/>
          </a:xfrm>
        </p:grpSpPr>
        <p:pic>
          <p:nvPicPr>
            <p:cNvPr id="86" name="Picture 85">
              <a:extLst>
                <a:ext uri="{FF2B5EF4-FFF2-40B4-BE49-F238E27FC236}">
                  <a16:creationId xmlns:a16="http://schemas.microsoft.com/office/drawing/2014/main" id="{51B6EC6C-1705-A449-A855-8899857E57C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20135619">
              <a:off x="3202991" y="2955754"/>
              <a:ext cx="621649" cy="420624"/>
            </a:xfrm>
            <a:prstGeom prst="rect">
              <a:avLst/>
            </a:prstGeom>
            <a:noFill/>
          </p:spPr>
        </p:pic>
        <p:pic>
          <p:nvPicPr>
            <p:cNvPr id="87" name="Picture 86">
              <a:extLst>
                <a:ext uri="{FF2B5EF4-FFF2-40B4-BE49-F238E27FC236}">
                  <a16:creationId xmlns:a16="http://schemas.microsoft.com/office/drawing/2014/main" id="{AE6A9B96-C940-524C-AF9D-F3DF0DE016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3559003" y="2727033"/>
              <a:ext cx="621649" cy="420624"/>
            </a:xfrm>
            <a:prstGeom prst="rect">
              <a:avLst/>
            </a:prstGeom>
            <a:noFill/>
          </p:spPr>
        </p:pic>
        <p:pic>
          <p:nvPicPr>
            <p:cNvPr id="88" name="Picture 87">
              <a:extLst>
                <a:ext uri="{FF2B5EF4-FFF2-40B4-BE49-F238E27FC236}">
                  <a16:creationId xmlns:a16="http://schemas.microsoft.com/office/drawing/2014/main" id="{4CE53A78-58C6-B643-9E1B-6CE43F4B90E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3201269">
              <a:off x="4042635" y="2799957"/>
              <a:ext cx="621649" cy="420624"/>
            </a:xfrm>
            <a:prstGeom prst="rect">
              <a:avLst/>
            </a:prstGeom>
            <a:noFill/>
          </p:spPr>
        </p:pic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9B40B830-8CAD-C143-9859-A4367370064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11006661" flipV="1">
              <a:off x="3679737" y="3562234"/>
              <a:ext cx="621648" cy="420624"/>
            </a:xfrm>
            <a:prstGeom prst="rect">
              <a:avLst/>
            </a:prstGeom>
            <a:noFill/>
          </p:spPr>
        </p:pic>
        <p:pic>
          <p:nvPicPr>
            <p:cNvPr id="90" name="Picture 89">
              <a:extLst>
                <a:ext uri="{FF2B5EF4-FFF2-40B4-BE49-F238E27FC236}">
                  <a16:creationId xmlns:a16="http://schemas.microsoft.com/office/drawing/2014/main" id="{A0B71BE5-F559-B44D-8037-450579162EC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14493170" flipV="1">
              <a:off x="3187235" y="3356356"/>
              <a:ext cx="621648" cy="420624"/>
            </a:xfrm>
            <a:prstGeom prst="rect">
              <a:avLst/>
            </a:prstGeom>
            <a:noFill/>
          </p:spPr>
        </p:pic>
        <p:pic>
          <p:nvPicPr>
            <p:cNvPr id="91" name="Picture 90">
              <a:extLst>
                <a:ext uri="{FF2B5EF4-FFF2-40B4-BE49-F238E27FC236}">
                  <a16:creationId xmlns:a16="http://schemas.microsoft.com/office/drawing/2014/main" id="{CF23042C-28BF-D94D-9388-9A4481B1AF4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8088374" flipV="1">
              <a:off x="4085015" y="3333627"/>
              <a:ext cx="621648" cy="420624"/>
            </a:xfrm>
            <a:prstGeom prst="rect">
              <a:avLst/>
            </a:prstGeom>
            <a:noFill/>
          </p:spPr>
        </p:pic>
      </p:grp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8AF5A013-51A2-1C4C-BE68-CFA526EBE8F1}"/>
              </a:ext>
            </a:extLst>
          </p:cNvPr>
          <p:cNvCxnSpPr>
            <a:cxnSpLocks/>
          </p:cNvCxnSpPr>
          <p:nvPr/>
        </p:nvCxnSpPr>
        <p:spPr>
          <a:xfrm flipH="1" flipV="1">
            <a:off x="308418" y="3095574"/>
            <a:ext cx="4374614" cy="9724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B01F222A-05C6-1848-A20C-D40BC87C9055}"/>
              </a:ext>
            </a:extLst>
          </p:cNvPr>
          <p:cNvCxnSpPr>
            <a:cxnSpLocks/>
          </p:cNvCxnSpPr>
          <p:nvPr/>
        </p:nvCxnSpPr>
        <p:spPr>
          <a:xfrm>
            <a:off x="4683032" y="1218605"/>
            <a:ext cx="0" cy="3757925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Left Brace 95">
            <a:extLst>
              <a:ext uri="{FF2B5EF4-FFF2-40B4-BE49-F238E27FC236}">
                <a16:creationId xmlns:a16="http://schemas.microsoft.com/office/drawing/2014/main" id="{6740891B-0208-6048-9527-F3CFECFC8FD5}"/>
              </a:ext>
            </a:extLst>
          </p:cNvPr>
          <p:cNvSpPr/>
          <p:nvPr/>
        </p:nvSpPr>
        <p:spPr>
          <a:xfrm rot="5400000">
            <a:off x="2967117" y="-491063"/>
            <a:ext cx="217337" cy="3178905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60152BA9-DDEF-0A4D-85AA-CC4DA70BF19D}"/>
              </a:ext>
            </a:extLst>
          </p:cNvPr>
          <p:cNvSpPr txBox="1"/>
          <p:nvPr/>
        </p:nvSpPr>
        <p:spPr>
          <a:xfrm>
            <a:off x="2049433" y="646145"/>
            <a:ext cx="20796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 dirty="0"/>
              <a:t>Exclusive Economic Zone</a:t>
            </a:r>
          </a:p>
        </p:txBody>
      </p: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177B95F2-B949-E043-AC09-D4359706E03F}"/>
              </a:ext>
            </a:extLst>
          </p:cNvPr>
          <p:cNvCxnSpPr>
            <a:cxnSpLocks/>
          </p:cNvCxnSpPr>
          <p:nvPr/>
        </p:nvCxnSpPr>
        <p:spPr>
          <a:xfrm>
            <a:off x="7613246" y="1200822"/>
            <a:ext cx="0" cy="3757925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Rectangle 120">
            <a:extLst>
              <a:ext uri="{FF2B5EF4-FFF2-40B4-BE49-F238E27FC236}">
                <a16:creationId xmlns:a16="http://schemas.microsoft.com/office/drawing/2014/main" id="{B6E8B041-F870-8A4C-8D8F-8A83598DB912}"/>
              </a:ext>
            </a:extLst>
          </p:cNvPr>
          <p:cNvSpPr/>
          <p:nvPr/>
        </p:nvSpPr>
        <p:spPr>
          <a:xfrm>
            <a:off x="10821541" y="1200552"/>
            <a:ext cx="1139079" cy="377597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52410D67-518F-F04B-9842-9355BBEE956A}"/>
              </a:ext>
            </a:extLst>
          </p:cNvPr>
          <p:cNvCxnSpPr>
            <a:cxnSpLocks/>
          </p:cNvCxnSpPr>
          <p:nvPr/>
        </p:nvCxnSpPr>
        <p:spPr>
          <a:xfrm>
            <a:off x="10793156" y="1192495"/>
            <a:ext cx="0" cy="375792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A52C092A-8D4D-FC4A-9F37-0D499A0E1ABD}"/>
              </a:ext>
            </a:extLst>
          </p:cNvPr>
          <p:cNvCxnSpPr>
            <a:cxnSpLocks/>
          </p:cNvCxnSpPr>
          <p:nvPr/>
        </p:nvCxnSpPr>
        <p:spPr>
          <a:xfrm>
            <a:off x="11946366" y="1204852"/>
            <a:ext cx="0" cy="375792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TextBox 123">
            <a:extLst>
              <a:ext uri="{FF2B5EF4-FFF2-40B4-BE49-F238E27FC236}">
                <a16:creationId xmlns:a16="http://schemas.microsoft.com/office/drawing/2014/main" id="{ACE44FF8-7308-4A40-8DE3-780FEC49CE87}"/>
              </a:ext>
            </a:extLst>
          </p:cNvPr>
          <p:cNvSpPr txBox="1"/>
          <p:nvPr/>
        </p:nvSpPr>
        <p:spPr>
          <a:xfrm>
            <a:off x="10930578" y="1876748"/>
            <a:ext cx="9033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/>
              <a:t>Coastal</a:t>
            </a:r>
          </a:p>
          <a:p>
            <a:r>
              <a:rPr lang="en-CA" sz="1600" dirty="0"/>
              <a:t>State C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2B1953D1-DBDD-F04C-AAC3-4AE9357C1AC5}"/>
              </a:ext>
            </a:extLst>
          </p:cNvPr>
          <p:cNvSpPr txBox="1"/>
          <p:nvPr/>
        </p:nvSpPr>
        <p:spPr>
          <a:xfrm>
            <a:off x="10930578" y="3653666"/>
            <a:ext cx="9033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/>
              <a:t>Coastal</a:t>
            </a:r>
          </a:p>
          <a:p>
            <a:r>
              <a:rPr lang="en-CA" sz="1600" dirty="0"/>
              <a:t>State D</a:t>
            </a:r>
          </a:p>
        </p:txBody>
      </p:sp>
      <p:sp>
        <p:nvSpPr>
          <p:cNvPr id="127" name="Left Brace 126">
            <a:extLst>
              <a:ext uri="{FF2B5EF4-FFF2-40B4-BE49-F238E27FC236}">
                <a16:creationId xmlns:a16="http://schemas.microsoft.com/office/drawing/2014/main" id="{7952733C-C993-6541-8423-1B010FC281D6}"/>
              </a:ext>
            </a:extLst>
          </p:cNvPr>
          <p:cNvSpPr/>
          <p:nvPr/>
        </p:nvSpPr>
        <p:spPr>
          <a:xfrm rot="5400000">
            <a:off x="6024968" y="-400208"/>
            <a:ext cx="224446" cy="2902282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8EB826D2-556C-9A43-9BC9-29287F1E2E3D}"/>
              </a:ext>
            </a:extLst>
          </p:cNvPr>
          <p:cNvSpPr txBox="1"/>
          <p:nvPr/>
        </p:nvSpPr>
        <p:spPr>
          <a:xfrm>
            <a:off x="5683543" y="604358"/>
            <a:ext cx="944525" cy="3178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 dirty="0"/>
              <a:t>High seas</a:t>
            </a:r>
          </a:p>
        </p:txBody>
      </p:sp>
      <p:sp>
        <p:nvSpPr>
          <p:cNvPr id="129" name="Left Brace 128">
            <a:extLst>
              <a:ext uri="{FF2B5EF4-FFF2-40B4-BE49-F238E27FC236}">
                <a16:creationId xmlns:a16="http://schemas.microsoft.com/office/drawing/2014/main" id="{C184C628-0744-4A46-B78E-68D3689BCF67}"/>
              </a:ext>
            </a:extLst>
          </p:cNvPr>
          <p:cNvSpPr/>
          <p:nvPr/>
        </p:nvSpPr>
        <p:spPr>
          <a:xfrm rot="5400000">
            <a:off x="9089928" y="-546947"/>
            <a:ext cx="217337" cy="3178905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BC2E3ECA-7994-9644-BC55-9288415356BF}"/>
              </a:ext>
            </a:extLst>
          </p:cNvPr>
          <p:cNvCxnSpPr>
            <a:cxnSpLocks/>
          </p:cNvCxnSpPr>
          <p:nvPr/>
        </p:nvCxnSpPr>
        <p:spPr>
          <a:xfrm flipH="1" flipV="1">
            <a:off x="7588336" y="3087516"/>
            <a:ext cx="4374614" cy="9724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C357CB81-8CE5-1848-A478-8899F8D677F6}"/>
              </a:ext>
            </a:extLst>
          </p:cNvPr>
          <p:cNvGrpSpPr/>
          <p:nvPr/>
        </p:nvGrpSpPr>
        <p:grpSpPr>
          <a:xfrm>
            <a:off x="824268" y="5210420"/>
            <a:ext cx="11325673" cy="460833"/>
            <a:chOff x="1068154" y="4575673"/>
            <a:chExt cx="11325673" cy="460833"/>
          </a:xfrm>
        </p:grpSpPr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B2C3B384-2B84-D540-82E2-E9DD173BF917}"/>
                </a:ext>
              </a:extLst>
            </p:cNvPr>
            <p:cNvGrpSpPr/>
            <p:nvPr/>
          </p:nvGrpSpPr>
          <p:grpSpPr>
            <a:xfrm>
              <a:off x="1068154" y="4575673"/>
              <a:ext cx="8921180" cy="460833"/>
              <a:chOff x="868888" y="3860497"/>
              <a:chExt cx="8921180" cy="460833"/>
            </a:xfrm>
          </p:grpSpPr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7353D2C8-CB9C-204B-837C-D8D62B2CBDA0}"/>
                  </a:ext>
                </a:extLst>
              </p:cNvPr>
              <p:cNvSpPr txBox="1"/>
              <p:nvPr/>
            </p:nvSpPr>
            <p:spPr>
              <a:xfrm>
                <a:off x="868888" y="3916658"/>
                <a:ext cx="170026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b="1" dirty="0">
                    <a:solidFill>
                      <a:srgbClr val="F1482E"/>
                    </a:solidFill>
                  </a:rPr>
                  <a:t>Transboundary</a:t>
                </a:r>
              </a:p>
            </p:txBody>
          </p:sp>
          <p:grpSp>
            <p:nvGrpSpPr>
              <p:cNvPr id="135" name="Group 134">
                <a:extLst>
                  <a:ext uri="{FF2B5EF4-FFF2-40B4-BE49-F238E27FC236}">
                    <a16:creationId xmlns:a16="http://schemas.microsoft.com/office/drawing/2014/main" id="{86C659BB-AB7C-764E-8021-D99D26B9865A}"/>
                  </a:ext>
                </a:extLst>
              </p:cNvPr>
              <p:cNvGrpSpPr/>
              <p:nvPr/>
            </p:nvGrpSpPr>
            <p:grpSpPr>
              <a:xfrm>
                <a:off x="2544693" y="3900706"/>
                <a:ext cx="1838612" cy="420624"/>
                <a:chOff x="2634414" y="3391079"/>
                <a:chExt cx="1838612" cy="420624"/>
              </a:xfrm>
            </p:grpSpPr>
            <p:pic>
              <p:nvPicPr>
                <p:cNvPr id="142" name="Picture 141">
                  <a:extLst>
                    <a:ext uri="{FF2B5EF4-FFF2-40B4-BE49-F238E27FC236}">
                      <a16:creationId xmlns:a16="http://schemas.microsoft.com/office/drawing/2014/main" id="{EE34B53D-8ACB-1549-80A9-7FE98F2BA97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duotone>
                    <a:prstClr val="black"/>
                    <a:schemeClr val="accent1">
                      <a:tint val="45000"/>
                      <a:satMod val="400000"/>
                    </a:schemeClr>
                  </a:duotone>
                </a:blip>
                <a:stretch>
                  <a:fillRect/>
                </a:stretch>
              </p:blipFill>
              <p:spPr>
                <a:xfrm>
                  <a:off x="2634414" y="3391079"/>
                  <a:ext cx="621649" cy="420624"/>
                </a:xfrm>
                <a:prstGeom prst="rect">
                  <a:avLst/>
                </a:prstGeom>
              </p:spPr>
            </p:pic>
            <p:sp>
              <p:nvSpPr>
                <p:cNvPr id="143" name="TextBox 142">
                  <a:extLst>
                    <a:ext uri="{FF2B5EF4-FFF2-40B4-BE49-F238E27FC236}">
                      <a16:creationId xmlns:a16="http://schemas.microsoft.com/office/drawing/2014/main" id="{A0935534-F190-3247-84FA-69F8A3E66D46}"/>
                    </a:ext>
                  </a:extLst>
                </p:cNvPr>
                <p:cNvSpPr txBox="1"/>
                <p:nvPr/>
              </p:nvSpPr>
              <p:spPr>
                <a:xfrm>
                  <a:off x="3256064" y="3416725"/>
                  <a:ext cx="121696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CA" b="1" dirty="0">
                      <a:solidFill>
                        <a:srgbClr val="384E90"/>
                      </a:solidFill>
                    </a:rPr>
                    <a:t>Straddling</a:t>
                  </a:r>
                </a:p>
              </p:txBody>
            </p:sp>
          </p:grpSp>
          <p:grpSp>
            <p:nvGrpSpPr>
              <p:cNvPr id="136" name="Group 135">
                <a:extLst>
                  <a:ext uri="{FF2B5EF4-FFF2-40B4-BE49-F238E27FC236}">
                    <a16:creationId xmlns:a16="http://schemas.microsoft.com/office/drawing/2014/main" id="{E48ECFE1-B242-B641-9016-2BE34729DE26}"/>
                  </a:ext>
                </a:extLst>
              </p:cNvPr>
              <p:cNvGrpSpPr/>
              <p:nvPr/>
            </p:nvGrpSpPr>
            <p:grpSpPr>
              <a:xfrm>
                <a:off x="4363804" y="3891012"/>
                <a:ext cx="2633275" cy="420624"/>
                <a:chOff x="4453525" y="3406614"/>
                <a:chExt cx="2633275" cy="420624"/>
              </a:xfrm>
            </p:grpSpPr>
            <p:pic>
              <p:nvPicPr>
                <p:cNvPr id="140" name="Picture 139">
                  <a:extLst>
                    <a:ext uri="{FF2B5EF4-FFF2-40B4-BE49-F238E27FC236}">
                      <a16:creationId xmlns:a16="http://schemas.microsoft.com/office/drawing/2014/main" id="{6BD7F2FD-F60B-8647-99D7-C8454483388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4453525" y="3406614"/>
                  <a:ext cx="621649" cy="420624"/>
                </a:xfrm>
                <a:prstGeom prst="rect">
                  <a:avLst/>
                </a:prstGeom>
              </p:spPr>
            </p:pic>
            <p:sp>
              <p:nvSpPr>
                <p:cNvPr id="141" name="TextBox 140">
                  <a:extLst>
                    <a:ext uri="{FF2B5EF4-FFF2-40B4-BE49-F238E27FC236}">
                      <a16:creationId xmlns:a16="http://schemas.microsoft.com/office/drawing/2014/main" id="{EC5AE4E1-097F-1049-86C2-C1484F8226C9}"/>
                    </a:ext>
                  </a:extLst>
                </p:cNvPr>
                <p:cNvSpPr txBox="1"/>
                <p:nvPr/>
              </p:nvSpPr>
              <p:spPr>
                <a:xfrm>
                  <a:off x="5095428" y="3432260"/>
                  <a:ext cx="199137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CA" b="1" dirty="0">
                      <a:solidFill>
                        <a:srgbClr val="5BB24B"/>
                      </a:solidFill>
                    </a:rPr>
                    <a:t>Discrete High Seas</a:t>
                  </a:r>
                </a:p>
              </p:txBody>
            </p:sp>
          </p:grpSp>
          <p:grpSp>
            <p:nvGrpSpPr>
              <p:cNvPr id="137" name="Group 136">
                <a:extLst>
                  <a:ext uri="{FF2B5EF4-FFF2-40B4-BE49-F238E27FC236}">
                    <a16:creationId xmlns:a16="http://schemas.microsoft.com/office/drawing/2014/main" id="{F4CCA937-5732-2042-92CA-0B5A08D5C2B7}"/>
                  </a:ext>
                </a:extLst>
              </p:cNvPr>
              <p:cNvGrpSpPr/>
              <p:nvPr/>
            </p:nvGrpSpPr>
            <p:grpSpPr>
              <a:xfrm>
                <a:off x="7005319" y="3860497"/>
                <a:ext cx="2784749" cy="420624"/>
                <a:chOff x="7005319" y="3860497"/>
                <a:chExt cx="2784749" cy="420624"/>
              </a:xfrm>
            </p:grpSpPr>
            <p:sp>
              <p:nvSpPr>
                <p:cNvPr id="138" name="TextBox 137">
                  <a:extLst>
                    <a:ext uri="{FF2B5EF4-FFF2-40B4-BE49-F238E27FC236}">
                      <a16:creationId xmlns:a16="http://schemas.microsoft.com/office/drawing/2014/main" id="{9CFB4979-CA08-0D4A-900C-FC0DEC1B6773}"/>
                    </a:ext>
                  </a:extLst>
                </p:cNvPr>
                <p:cNvSpPr txBox="1"/>
                <p:nvPr/>
              </p:nvSpPr>
              <p:spPr>
                <a:xfrm>
                  <a:off x="7655527" y="3886143"/>
                  <a:ext cx="213454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CA" b="1" dirty="0">
                      <a:solidFill>
                        <a:srgbClr val="FFC000"/>
                      </a:solidFill>
                    </a:rPr>
                    <a:t>Non-transboundary</a:t>
                  </a:r>
                </a:p>
              </p:txBody>
            </p:sp>
            <p:pic>
              <p:nvPicPr>
                <p:cNvPr id="139" name="Picture 138">
                  <a:extLst>
                    <a:ext uri="{FF2B5EF4-FFF2-40B4-BE49-F238E27FC236}">
                      <a16:creationId xmlns:a16="http://schemas.microsoft.com/office/drawing/2014/main" id="{793C339D-03CD-B244-A08B-78F0B426B98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duotone>
                    <a:schemeClr val="accent4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7005319" y="3860497"/>
                  <a:ext cx="621649" cy="420624"/>
                </a:xfrm>
                <a:prstGeom prst="rect">
                  <a:avLst/>
                </a:prstGeom>
              </p:spPr>
            </p:pic>
          </p:grpSp>
        </p:grp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6B9E2BA5-9630-FF48-B8E8-BF8AAC7DD021}"/>
                </a:ext>
              </a:extLst>
            </p:cNvPr>
            <p:cNvSpPr txBox="1"/>
            <p:nvPr/>
          </p:nvSpPr>
          <p:spPr>
            <a:xfrm>
              <a:off x="10592705" y="4609144"/>
              <a:ext cx="18011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b="1" dirty="0">
                  <a:solidFill>
                    <a:srgbClr val="895C42"/>
                  </a:solidFill>
                </a:rPr>
                <a:t>Highly migratory</a:t>
              </a:r>
            </a:p>
          </p:txBody>
        </p:sp>
        <p:pic>
          <p:nvPicPr>
            <p:cNvPr id="147" name="Picture 146">
              <a:extLst>
                <a:ext uri="{FF2B5EF4-FFF2-40B4-BE49-F238E27FC236}">
                  <a16:creationId xmlns:a16="http://schemas.microsoft.com/office/drawing/2014/main" id="{63AC49CE-0C61-BA44-9A60-B029E05490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9942496" y="4583498"/>
              <a:ext cx="621649" cy="420624"/>
            </a:xfrm>
            <a:prstGeom prst="rect">
              <a:avLst/>
            </a:prstGeom>
          </p:spPr>
        </p:pic>
      </p:grpSp>
      <p:grpSp>
        <p:nvGrpSpPr>
          <p:cNvPr id="203" name="Group 202">
            <a:extLst>
              <a:ext uri="{FF2B5EF4-FFF2-40B4-BE49-F238E27FC236}">
                <a16:creationId xmlns:a16="http://schemas.microsoft.com/office/drawing/2014/main" id="{75FF27B3-7A81-B944-BFC1-291FB476F892}"/>
              </a:ext>
            </a:extLst>
          </p:cNvPr>
          <p:cNvGrpSpPr/>
          <p:nvPr/>
        </p:nvGrpSpPr>
        <p:grpSpPr>
          <a:xfrm>
            <a:off x="1995821" y="3879310"/>
            <a:ext cx="8090664" cy="1212418"/>
            <a:chOff x="2094677" y="3644530"/>
            <a:chExt cx="8090664" cy="1212418"/>
          </a:xfrm>
        </p:grpSpPr>
        <p:grpSp>
          <p:nvGrpSpPr>
            <p:cNvPr id="197" name="Group 196">
              <a:extLst>
                <a:ext uri="{FF2B5EF4-FFF2-40B4-BE49-F238E27FC236}">
                  <a16:creationId xmlns:a16="http://schemas.microsoft.com/office/drawing/2014/main" id="{9526828C-89FC-E246-BC66-0C05E2A27FD0}"/>
                </a:ext>
              </a:extLst>
            </p:cNvPr>
            <p:cNvGrpSpPr/>
            <p:nvPr/>
          </p:nvGrpSpPr>
          <p:grpSpPr>
            <a:xfrm>
              <a:off x="2094677" y="3644530"/>
              <a:ext cx="8090664" cy="1212418"/>
              <a:chOff x="2180542" y="5313077"/>
              <a:chExt cx="8090664" cy="1212418"/>
            </a:xfrm>
          </p:grpSpPr>
          <p:pic>
            <p:nvPicPr>
              <p:cNvPr id="172" name="Picture 171">
                <a:extLst>
                  <a:ext uri="{FF2B5EF4-FFF2-40B4-BE49-F238E27FC236}">
                    <a16:creationId xmlns:a16="http://schemas.microsoft.com/office/drawing/2014/main" id="{04F9F464-968C-7B41-B34F-A2E786C0A3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</a:blip>
              <a:stretch>
                <a:fillRect/>
              </a:stretch>
            </p:blipFill>
            <p:spPr>
              <a:xfrm>
                <a:off x="3078766" y="5357028"/>
                <a:ext cx="621649" cy="420624"/>
              </a:xfrm>
              <a:prstGeom prst="rect">
                <a:avLst/>
              </a:prstGeom>
            </p:spPr>
          </p:pic>
          <p:pic>
            <p:nvPicPr>
              <p:cNvPr id="173" name="Picture 172">
                <a:extLst>
                  <a:ext uri="{FF2B5EF4-FFF2-40B4-BE49-F238E27FC236}">
                    <a16:creationId xmlns:a16="http://schemas.microsoft.com/office/drawing/2014/main" id="{219AB962-7DCB-194B-ACDF-E98906B56B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</a:blip>
              <a:stretch>
                <a:fillRect/>
              </a:stretch>
            </p:blipFill>
            <p:spPr>
              <a:xfrm>
                <a:off x="3750267" y="5347854"/>
                <a:ext cx="621649" cy="420624"/>
              </a:xfrm>
              <a:prstGeom prst="rect">
                <a:avLst/>
              </a:prstGeom>
            </p:spPr>
          </p:pic>
          <p:pic>
            <p:nvPicPr>
              <p:cNvPr id="174" name="Picture 173">
                <a:extLst>
                  <a:ext uri="{FF2B5EF4-FFF2-40B4-BE49-F238E27FC236}">
                    <a16:creationId xmlns:a16="http://schemas.microsoft.com/office/drawing/2014/main" id="{A3A43DA0-4B21-4E41-BF78-FEEA6C4C678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</a:blip>
              <a:stretch>
                <a:fillRect/>
              </a:stretch>
            </p:blipFill>
            <p:spPr>
              <a:xfrm>
                <a:off x="4467830" y="5347854"/>
                <a:ext cx="621649" cy="420624"/>
              </a:xfrm>
              <a:prstGeom prst="rect">
                <a:avLst/>
              </a:prstGeom>
            </p:spPr>
          </p:pic>
          <p:pic>
            <p:nvPicPr>
              <p:cNvPr id="175" name="Picture 174">
                <a:extLst>
                  <a:ext uri="{FF2B5EF4-FFF2-40B4-BE49-F238E27FC236}">
                    <a16:creationId xmlns:a16="http://schemas.microsoft.com/office/drawing/2014/main" id="{BD33FDBE-CA41-7743-9667-E3651757E8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</a:blip>
              <a:stretch>
                <a:fillRect/>
              </a:stretch>
            </p:blipFill>
            <p:spPr>
              <a:xfrm>
                <a:off x="5165528" y="5322251"/>
                <a:ext cx="621649" cy="420624"/>
              </a:xfrm>
              <a:prstGeom prst="rect">
                <a:avLst/>
              </a:prstGeom>
            </p:spPr>
          </p:pic>
          <p:pic>
            <p:nvPicPr>
              <p:cNvPr id="176" name="Picture 175">
                <a:extLst>
                  <a:ext uri="{FF2B5EF4-FFF2-40B4-BE49-F238E27FC236}">
                    <a16:creationId xmlns:a16="http://schemas.microsoft.com/office/drawing/2014/main" id="{DB3F8378-CC4B-1C4B-A7D2-6786596173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</a:blip>
              <a:stretch>
                <a:fillRect/>
              </a:stretch>
            </p:blipFill>
            <p:spPr>
              <a:xfrm>
                <a:off x="5837029" y="5313077"/>
                <a:ext cx="621649" cy="420624"/>
              </a:xfrm>
              <a:prstGeom prst="rect">
                <a:avLst/>
              </a:prstGeom>
            </p:spPr>
          </p:pic>
          <p:pic>
            <p:nvPicPr>
              <p:cNvPr id="177" name="Picture 176">
                <a:extLst>
                  <a:ext uri="{FF2B5EF4-FFF2-40B4-BE49-F238E27FC236}">
                    <a16:creationId xmlns:a16="http://schemas.microsoft.com/office/drawing/2014/main" id="{D4F41EAC-14C5-624C-B00A-08ACCAC9930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</a:blip>
              <a:stretch>
                <a:fillRect/>
              </a:stretch>
            </p:blipFill>
            <p:spPr>
              <a:xfrm>
                <a:off x="6554592" y="5313077"/>
                <a:ext cx="621649" cy="420624"/>
              </a:xfrm>
              <a:prstGeom prst="rect">
                <a:avLst/>
              </a:prstGeom>
            </p:spPr>
          </p:pic>
          <p:pic>
            <p:nvPicPr>
              <p:cNvPr id="178" name="Picture 177">
                <a:extLst>
                  <a:ext uri="{FF2B5EF4-FFF2-40B4-BE49-F238E27FC236}">
                    <a16:creationId xmlns:a16="http://schemas.microsoft.com/office/drawing/2014/main" id="{3CD51AAF-1301-D846-9EE6-279DBF8E6F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</a:blip>
              <a:stretch>
                <a:fillRect/>
              </a:stretch>
            </p:blipFill>
            <p:spPr>
              <a:xfrm>
                <a:off x="7184508" y="5322251"/>
                <a:ext cx="621649" cy="420624"/>
              </a:xfrm>
              <a:prstGeom prst="rect">
                <a:avLst/>
              </a:prstGeom>
            </p:spPr>
          </p:pic>
          <p:pic>
            <p:nvPicPr>
              <p:cNvPr id="179" name="Picture 178">
                <a:extLst>
                  <a:ext uri="{FF2B5EF4-FFF2-40B4-BE49-F238E27FC236}">
                    <a16:creationId xmlns:a16="http://schemas.microsoft.com/office/drawing/2014/main" id="{1B0B4FD6-2F3B-2743-BF2D-5B01D2F4C1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</a:blip>
              <a:stretch>
                <a:fillRect/>
              </a:stretch>
            </p:blipFill>
            <p:spPr>
              <a:xfrm>
                <a:off x="7856009" y="5313077"/>
                <a:ext cx="621649" cy="420624"/>
              </a:xfrm>
              <a:prstGeom prst="rect">
                <a:avLst/>
              </a:prstGeom>
            </p:spPr>
          </p:pic>
          <p:pic>
            <p:nvPicPr>
              <p:cNvPr id="180" name="Picture 179">
                <a:extLst>
                  <a:ext uri="{FF2B5EF4-FFF2-40B4-BE49-F238E27FC236}">
                    <a16:creationId xmlns:a16="http://schemas.microsoft.com/office/drawing/2014/main" id="{488B6952-ED16-194D-9F10-604B673B7A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</a:blip>
              <a:stretch>
                <a:fillRect/>
              </a:stretch>
            </p:blipFill>
            <p:spPr>
              <a:xfrm>
                <a:off x="8573572" y="5313077"/>
                <a:ext cx="621649" cy="420624"/>
              </a:xfrm>
              <a:prstGeom prst="rect">
                <a:avLst/>
              </a:prstGeom>
            </p:spPr>
          </p:pic>
          <p:pic>
            <p:nvPicPr>
              <p:cNvPr id="182" name="Picture 181">
                <a:extLst>
                  <a:ext uri="{FF2B5EF4-FFF2-40B4-BE49-F238E27FC236}">
                    <a16:creationId xmlns:a16="http://schemas.microsoft.com/office/drawing/2014/main" id="{4A311918-C48A-804C-9E45-9455AD6C37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</a:blip>
              <a:stretch>
                <a:fillRect/>
              </a:stretch>
            </p:blipFill>
            <p:spPr>
              <a:xfrm rot="11179734">
                <a:off x="3128479" y="6102115"/>
                <a:ext cx="621649" cy="420624"/>
              </a:xfrm>
              <a:prstGeom prst="rect">
                <a:avLst/>
              </a:prstGeom>
            </p:spPr>
          </p:pic>
          <p:pic>
            <p:nvPicPr>
              <p:cNvPr id="183" name="Picture 182">
                <a:extLst>
                  <a:ext uri="{FF2B5EF4-FFF2-40B4-BE49-F238E27FC236}">
                    <a16:creationId xmlns:a16="http://schemas.microsoft.com/office/drawing/2014/main" id="{12F48838-910D-C948-8933-8A9B2AC28A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</a:blip>
              <a:stretch>
                <a:fillRect/>
              </a:stretch>
            </p:blipFill>
            <p:spPr>
              <a:xfrm rot="11179734">
                <a:off x="3799980" y="6092941"/>
                <a:ext cx="621649" cy="420624"/>
              </a:xfrm>
              <a:prstGeom prst="rect">
                <a:avLst/>
              </a:prstGeom>
            </p:spPr>
          </p:pic>
          <p:pic>
            <p:nvPicPr>
              <p:cNvPr id="184" name="Picture 183">
                <a:extLst>
                  <a:ext uri="{FF2B5EF4-FFF2-40B4-BE49-F238E27FC236}">
                    <a16:creationId xmlns:a16="http://schemas.microsoft.com/office/drawing/2014/main" id="{AA3971C3-9DA5-134E-8607-D848AA3AE6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</a:blip>
              <a:stretch>
                <a:fillRect/>
              </a:stretch>
            </p:blipFill>
            <p:spPr>
              <a:xfrm rot="11179734">
                <a:off x="4517543" y="6092941"/>
                <a:ext cx="621649" cy="420624"/>
              </a:xfrm>
              <a:prstGeom prst="rect">
                <a:avLst/>
              </a:prstGeom>
            </p:spPr>
          </p:pic>
          <p:pic>
            <p:nvPicPr>
              <p:cNvPr id="185" name="Picture 184">
                <a:extLst>
                  <a:ext uri="{FF2B5EF4-FFF2-40B4-BE49-F238E27FC236}">
                    <a16:creationId xmlns:a16="http://schemas.microsoft.com/office/drawing/2014/main" id="{348618AE-35B0-D04B-8940-6EE8E26148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</a:blip>
              <a:stretch>
                <a:fillRect/>
              </a:stretch>
            </p:blipFill>
            <p:spPr>
              <a:xfrm rot="11179734">
                <a:off x="5215241" y="6067338"/>
                <a:ext cx="621649" cy="420624"/>
              </a:xfrm>
              <a:prstGeom prst="rect">
                <a:avLst/>
              </a:prstGeom>
            </p:spPr>
          </p:pic>
          <p:pic>
            <p:nvPicPr>
              <p:cNvPr id="186" name="Picture 185">
                <a:extLst>
                  <a:ext uri="{FF2B5EF4-FFF2-40B4-BE49-F238E27FC236}">
                    <a16:creationId xmlns:a16="http://schemas.microsoft.com/office/drawing/2014/main" id="{1E270A61-A7C9-3446-AEF3-457F4BA018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</a:blip>
              <a:stretch>
                <a:fillRect/>
              </a:stretch>
            </p:blipFill>
            <p:spPr>
              <a:xfrm rot="11179734">
                <a:off x="5886742" y="6058164"/>
                <a:ext cx="621649" cy="420624"/>
              </a:xfrm>
              <a:prstGeom prst="rect">
                <a:avLst/>
              </a:prstGeom>
            </p:spPr>
          </p:pic>
          <p:pic>
            <p:nvPicPr>
              <p:cNvPr id="187" name="Picture 186">
                <a:extLst>
                  <a:ext uri="{FF2B5EF4-FFF2-40B4-BE49-F238E27FC236}">
                    <a16:creationId xmlns:a16="http://schemas.microsoft.com/office/drawing/2014/main" id="{D83F6D7C-BA30-6049-A1FE-11FB2D1620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</a:blip>
              <a:stretch>
                <a:fillRect/>
              </a:stretch>
            </p:blipFill>
            <p:spPr>
              <a:xfrm rot="11179734">
                <a:off x="6604305" y="6058164"/>
                <a:ext cx="621649" cy="420624"/>
              </a:xfrm>
              <a:prstGeom prst="rect">
                <a:avLst/>
              </a:prstGeom>
            </p:spPr>
          </p:pic>
          <p:pic>
            <p:nvPicPr>
              <p:cNvPr id="188" name="Picture 187">
                <a:extLst>
                  <a:ext uri="{FF2B5EF4-FFF2-40B4-BE49-F238E27FC236}">
                    <a16:creationId xmlns:a16="http://schemas.microsoft.com/office/drawing/2014/main" id="{B45AAEC0-18FA-1642-B8AF-46DC8FEE9D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</a:blip>
              <a:stretch>
                <a:fillRect/>
              </a:stretch>
            </p:blipFill>
            <p:spPr>
              <a:xfrm rot="11179734">
                <a:off x="7234221" y="6067338"/>
                <a:ext cx="621649" cy="420624"/>
              </a:xfrm>
              <a:prstGeom prst="rect">
                <a:avLst/>
              </a:prstGeom>
            </p:spPr>
          </p:pic>
          <p:pic>
            <p:nvPicPr>
              <p:cNvPr id="189" name="Picture 188">
                <a:extLst>
                  <a:ext uri="{FF2B5EF4-FFF2-40B4-BE49-F238E27FC236}">
                    <a16:creationId xmlns:a16="http://schemas.microsoft.com/office/drawing/2014/main" id="{3CE6963A-559F-F34F-A3F2-FD14EB5612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</a:blip>
              <a:stretch>
                <a:fillRect/>
              </a:stretch>
            </p:blipFill>
            <p:spPr>
              <a:xfrm rot="11179734">
                <a:off x="7905722" y="6058164"/>
                <a:ext cx="621649" cy="420624"/>
              </a:xfrm>
              <a:prstGeom prst="rect">
                <a:avLst/>
              </a:prstGeom>
            </p:spPr>
          </p:pic>
          <p:pic>
            <p:nvPicPr>
              <p:cNvPr id="190" name="Picture 189">
                <a:extLst>
                  <a:ext uri="{FF2B5EF4-FFF2-40B4-BE49-F238E27FC236}">
                    <a16:creationId xmlns:a16="http://schemas.microsoft.com/office/drawing/2014/main" id="{5E38C01B-B1DD-204F-A2F4-17A16E62DF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</a:blip>
              <a:stretch>
                <a:fillRect/>
              </a:stretch>
            </p:blipFill>
            <p:spPr>
              <a:xfrm rot="11179734">
                <a:off x="8623285" y="6058164"/>
                <a:ext cx="621649" cy="420624"/>
              </a:xfrm>
              <a:prstGeom prst="rect">
                <a:avLst/>
              </a:prstGeom>
            </p:spPr>
          </p:pic>
          <p:pic>
            <p:nvPicPr>
              <p:cNvPr id="191" name="Picture 190">
                <a:extLst>
                  <a:ext uri="{FF2B5EF4-FFF2-40B4-BE49-F238E27FC236}">
                    <a16:creationId xmlns:a16="http://schemas.microsoft.com/office/drawing/2014/main" id="{9E595533-F414-D344-8E44-C58E69048C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</a:blip>
              <a:stretch>
                <a:fillRect/>
              </a:stretch>
            </p:blipFill>
            <p:spPr>
              <a:xfrm rot="1678933">
                <a:off x="9334669" y="5357027"/>
                <a:ext cx="621649" cy="420624"/>
              </a:xfrm>
              <a:prstGeom prst="rect">
                <a:avLst/>
              </a:prstGeom>
            </p:spPr>
          </p:pic>
          <p:pic>
            <p:nvPicPr>
              <p:cNvPr id="192" name="Picture 191">
                <a:extLst>
                  <a:ext uri="{FF2B5EF4-FFF2-40B4-BE49-F238E27FC236}">
                    <a16:creationId xmlns:a16="http://schemas.microsoft.com/office/drawing/2014/main" id="{273E1B1A-77FF-F74B-B06B-666C1B7C6D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</a:blip>
              <a:stretch>
                <a:fillRect/>
              </a:stretch>
            </p:blipFill>
            <p:spPr>
              <a:xfrm rot="5846401">
                <a:off x="9750069" y="5709147"/>
                <a:ext cx="621649" cy="420624"/>
              </a:xfrm>
              <a:prstGeom prst="rect">
                <a:avLst/>
              </a:prstGeom>
            </p:spPr>
          </p:pic>
          <p:pic>
            <p:nvPicPr>
              <p:cNvPr id="193" name="Picture 192">
                <a:extLst>
                  <a:ext uri="{FF2B5EF4-FFF2-40B4-BE49-F238E27FC236}">
                    <a16:creationId xmlns:a16="http://schemas.microsoft.com/office/drawing/2014/main" id="{47CA0182-F20D-744E-B4CC-64519E76CE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</a:blip>
              <a:stretch>
                <a:fillRect/>
              </a:stretch>
            </p:blipFill>
            <p:spPr>
              <a:xfrm rot="8697868">
                <a:off x="9244366" y="5975192"/>
                <a:ext cx="621649" cy="420624"/>
              </a:xfrm>
              <a:prstGeom prst="rect">
                <a:avLst/>
              </a:prstGeom>
            </p:spPr>
          </p:pic>
          <p:pic>
            <p:nvPicPr>
              <p:cNvPr id="194" name="Picture 193">
                <a:extLst>
                  <a:ext uri="{FF2B5EF4-FFF2-40B4-BE49-F238E27FC236}">
                    <a16:creationId xmlns:a16="http://schemas.microsoft.com/office/drawing/2014/main" id="{5B971C3F-D5E2-0245-AE31-9D514C902A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</a:blip>
              <a:stretch>
                <a:fillRect/>
              </a:stretch>
            </p:blipFill>
            <p:spPr>
              <a:xfrm rot="12156474">
                <a:off x="2578319" y="6104871"/>
                <a:ext cx="621649" cy="420624"/>
              </a:xfrm>
              <a:prstGeom prst="rect">
                <a:avLst/>
              </a:prstGeom>
            </p:spPr>
          </p:pic>
          <p:pic>
            <p:nvPicPr>
              <p:cNvPr id="195" name="Picture 194">
                <a:extLst>
                  <a:ext uri="{FF2B5EF4-FFF2-40B4-BE49-F238E27FC236}">
                    <a16:creationId xmlns:a16="http://schemas.microsoft.com/office/drawing/2014/main" id="{DE23EAD4-4F0B-B843-A7E3-0BFDECA523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</a:blip>
              <a:stretch>
                <a:fillRect/>
              </a:stretch>
            </p:blipFill>
            <p:spPr>
              <a:xfrm rot="16323942">
                <a:off x="2080029" y="5714660"/>
                <a:ext cx="621649" cy="420624"/>
              </a:xfrm>
              <a:prstGeom prst="rect">
                <a:avLst/>
              </a:prstGeom>
            </p:spPr>
          </p:pic>
        </p:grpSp>
        <p:pic>
          <p:nvPicPr>
            <p:cNvPr id="196" name="Picture 195">
              <a:extLst>
                <a:ext uri="{FF2B5EF4-FFF2-40B4-BE49-F238E27FC236}">
                  <a16:creationId xmlns:a16="http://schemas.microsoft.com/office/drawing/2014/main" id="{A1EFB332-0E11-E64D-B747-5903E654A9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 rot="19175409">
              <a:off x="2477010" y="3892152"/>
              <a:ext cx="621649" cy="420624"/>
            </a:xfrm>
            <a:prstGeom prst="rect">
              <a:avLst/>
            </a:prstGeom>
          </p:spPr>
        </p:pic>
      </p:grpSp>
      <p:sp>
        <p:nvSpPr>
          <p:cNvPr id="208" name="TextBox 207">
            <a:extLst>
              <a:ext uri="{FF2B5EF4-FFF2-40B4-BE49-F238E27FC236}">
                <a16:creationId xmlns:a16="http://schemas.microsoft.com/office/drawing/2014/main" id="{3A91DD89-4F41-5842-BEC7-49117B1A1F27}"/>
              </a:ext>
            </a:extLst>
          </p:cNvPr>
          <p:cNvSpPr txBox="1"/>
          <p:nvPr/>
        </p:nvSpPr>
        <p:spPr>
          <a:xfrm>
            <a:off x="8129427" y="590185"/>
            <a:ext cx="20796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 dirty="0"/>
              <a:t>Exclusive Economic Zone</a:t>
            </a:r>
          </a:p>
        </p:txBody>
      </p: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968EA0F7-EFE8-9043-B913-BB7C55DF5E08}"/>
              </a:ext>
            </a:extLst>
          </p:cNvPr>
          <p:cNvGrpSpPr/>
          <p:nvPr/>
        </p:nvGrpSpPr>
        <p:grpSpPr>
          <a:xfrm rot="8538224">
            <a:off x="1900744" y="3323702"/>
            <a:ext cx="675338" cy="471792"/>
            <a:chOff x="1901783" y="2341619"/>
            <a:chExt cx="675338" cy="471792"/>
          </a:xfrm>
        </p:grpSpPr>
        <p:pic>
          <p:nvPicPr>
            <p:cNvPr id="153" name="Picture 2" descr="Pin on Twins Shower">
              <a:extLst>
                <a:ext uri="{FF2B5EF4-FFF2-40B4-BE49-F238E27FC236}">
                  <a16:creationId xmlns:a16="http://schemas.microsoft.com/office/drawing/2014/main" id="{CB7CB969-D78A-B542-9EFA-E3FD5D43322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55280" b="86440" l="1120" r="56960">
                          <a14:foregroundMark x1="55200" y1="73320" x2="55200" y2="73320"/>
                          <a14:foregroundMark x1="54480" y1="72600" x2="55960" y2="72840"/>
                          <a14:foregroundMark x1="55480" y1="73080" x2="56960" y2="72840"/>
                          <a14:foregroundMark x1="4360" y1="77040" x2="2360" y2="77800"/>
                          <a14:foregroundMark x1="5320" y1="77040" x2="1160" y2="77520"/>
                          <a14:foregroundMark x1="28560" y1="84960" x2="27080" y2="86440"/>
                          <a14:foregroundMark x1="48040" y1="72600" x2="45080" y2="68640"/>
                          <a14:foregroundMark x1="49040" y1="72120" x2="45600" y2="6792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1566" r="38811" b="11061"/>
            <a:stretch/>
          </p:blipFill>
          <p:spPr bwMode="auto">
            <a:xfrm>
              <a:off x="1901783" y="2341619"/>
              <a:ext cx="522938" cy="3193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4" name="Picture 2" descr="Pin on Twins Shower">
              <a:extLst>
                <a:ext uri="{FF2B5EF4-FFF2-40B4-BE49-F238E27FC236}">
                  <a16:creationId xmlns:a16="http://schemas.microsoft.com/office/drawing/2014/main" id="{B0E091A3-A13B-414B-A4CC-AA079442E38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55280" b="86440" l="1120" r="56960">
                          <a14:foregroundMark x1="55200" y1="73320" x2="55200" y2="73320"/>
                          <a14:foregroundMark x1="54480" y1="72600" x2="55960" y2="72840"/>
                          <a14:foregroundMark x1="55480" y1="73080" x2="56960" y2="72840"/>
                          <a14:foregroundMark x1="4360" y1="77040" x2="2360" y2="77800"/>
                          <a14:foregroundMark x1="5320" y1="77040" x2="1160" y2="77520"/>
                          <a14:foregroundMark x1="28560" y1="84960" x2="27080" y2="86440"/>
                          <a14:foregroundMark x1="48040" y1="72600" x2="45080" y2="68640"/>
                          <a14:foregroundMark x1="49040" y1="72120" x2="45600" y2="6792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1566" r="38811" b="11061"/>
            <a:stretch/>
          </p:blipFill>
          <p:spPr bwMode="auto">
            <a:xfrm>
              <a:off x="2054183" y="2494019"/>
              <a:ext cx="522938" cy="3193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AAFFBC10-0E26-E44E-BFDA-E8A0460252B2}"/>
              </a:ext>
            </a:extLst>
          </p:cNvPr>
          <p:cNvGrpSpPr/>
          <p:nvPr/>
        </p:nvGrpSpPr>
        <p:grpSpPr>
          <a:xfrm>
            <a:off x="1495016" y="1196809"/>
            <a:ext cx="1522461" cy="2332106"/>
            <a:chOff x="1495016" y="1196809"/>
            <a:chExt cx="1522461" cy="2332106"/>
          </a:xfrm>
        </p:grpSpPr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78437C30-6125-CC4E-93AF-B18640E83FBA}"/>
                </a:ext>
              </a:extLst>
            </p:cNvPr>
            <p:cNvGrpSpPr/>
            <p:nvPr/>
          </p:nvGrpSpPr>
          <p:grpSpPr>
            <a:xfrm rot="536716">
              <a:off x="2075374" y="1297830"/>
              <a:ext cx="675338" cy="471792"/>
              <a:chOff x="1901783" y="2341619"/>
              <a:chExt cx="675338" cy="471792"/>
            </a:xfrm>
          </p:grpSpPr>
          <p:pic>
            <p:nvPicPr>
              <p:cNvPr id="112" name="Picture 2" descr="Pin on Twins Shower">
                <a:extLst>
                  <a:ext uri="{FF2B5EF4-FFF2-40B4-BE49-F238E27FC236}">
                    <a16:creationId xmlns:a16="http://schemas.microsoft.com/office/drawing/2014/main" id="{A4DDD3B4-78A9-4C4E-80DF-23DAA68BDFE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55280" b="86440" l="1120" r="56960">
                            <a14:foregroundMark x1="55200" y1="73320" x2="55200" y2="73320"/>
                            <a14:foregroundMark x1="54480" y1="72600" x2="55960" y2="72840"/>
                            <a14:foregroundMark x1="55480" y1="73080" x2="56960" y2="72840"/>
                            <a14:foregroundMark x1="4360" y1="77040" x2="2360" y2="77800"/>
                            <a14:foregroundMark x1="5320" y1="77040" x2="1160" y2="77520"/>
                            <a14:foregroundMark x1="28560" y1="84960" x2="27080" y2="86440"/>
                            <a14:foregroundMark x1="48040" y1="72600" x2="45080" y2="68640"/>
                            <a14:foregroundMark x1="49040" y1="72120" x2="45600" y2="6792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1566" r="38811" b="11061"/>
              <a:stretch/>
            </p:blipFill>
            <p:spPr bwMode="auto">
              <a:xfrm>
                <a:off x="1901783" y="2341619"/>
                <a:ext cx="522938" cy="3193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3" name="Picture 2" descr="Pin on Twins Shower">
                <a:extLst>
                  <a:ext uri="{FF2B5EF4-FFF2-40B4-BE49-F238E27FC236}">
                    <a16:creationId xmlns:a16="http://schemas.microsoft.com/office/drawing/2014/main" id="{CDFE7F96-C30D-7742-9EDD-7DF6762C2B2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55280" b="86440" l="1120" r="56960">
                            <a14:foregroundMark x1="55200" y1="73320" x2="55200" y2="73320"/>
                            <a14:foregroundMark x1="54480" y1="72600" x2="55960" y2="72840"/>
                            <a14:foregroundMark x1="55480" y1="73080" x2="56960" y2="72840"/>
                            <a14:foregroundMark x1="4360" y1="77040" x2="2360" y2="77800"/>
                            <a14:foregroundMark x1="5320" y1="77040" x2="1160" y2="77520"/>
                            <a14:foregroundMark x1="28560" y1="84960" x2="27080" y2="86440"/>
                            <a14:foregroundMark x1="48040" y1="72600" x2="45080" y2="68640"/>
                            <a14:foregroundMark x1="49040" y1="72120" x2="45600" y2="6792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1566" r="38811" b="11061"/>
              <a:stretch/>
            </p:blipFill>
            <p:spPr bwMode="auto">
              <a:xfrm>
                <a:off x="2054183" y="2494019"/>
                <a:ext cx="522938" cy="3193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801984B6-9D43-A84D-9FED-32A74B8AAA77}"/>
                </a:ext>
              </a:extLst>
            </p:cNvPr>
            <p:cNvGrpSpPr/>
            <p:nvPr/>
          </p:nvGrpSpPr>
          <p:grpSpPr>
            <a:xfrm>
              <a:off x="1495016" y="1196809"/>
              <a:ext cx="1522461" cy="2332106"/>
              <a:chOff x="1495016" y="1196809"/>
              <a:chExt cx="1522461" cy="2332106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1D035118-E874-144F-B137-B4ABC04DFE18}"/>
                  </a:ext>
                </a:extLst>
              </p:cNvPr>
              <p:cNvGrpSpPr/>
              <p:nvPr/>
            </p:nvGrpSpPr>
            <p:grpSpPr>
              <a:xfrm rot="16200000">
                <a:off x="1444502" y="2382433"/>
                <a:ext cx="675338" cy="471792"/>
                <a:chOff x="1901783" y="2341619"/>
                <a:chExt cx="675338" cy="471792"/>
              </a:xfrm>
            </p:grpSpPr>
            <p:pic>
              <p:nvPicPr>
                <p:cNvPr id="1026" name="Picture 2" descr="Pin on Twins Shower">
                  <a:extLst>
                    <a:ext uri="{FF2B5EF4-FFF2-40B4-BE49-F238E27FC236}">
                      <a16:creationId xmlns:a16="http://schemas.microsoft.com/office/drawing/2014/main" id="{B583CC36-CB36-104D-B052-8A24661C141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3">
                  <a:extLst>
                    <a:ext uri="{BEBA8EAE-BF5A-486C-A8C5-ECC9F3942E4B}">
                      <a14:imgProps xmlns:a14="http://schemas.microsoft.com/office/drawing/2010/main">
                        <a14:imgLayer r:embed="rId8">
                          <a14:imgEffect>
                            <a14:backgroundRemoval t="55280" b="86440" l="1120" r="56960">
                              <a14:foregroundMark x1="55200" y1="73320" x2="55200" y2="73320"/>
                              <a14:foregroundMark x1="54480" y1="72600" x2="55960" y2="72840"/>
                              <a14:foregroundMark x1="55480" y1="73080" x2="56960" y2="72840"/>
                              <a14:foregroundMark x1="4360" y1="77040" x2="2360" y2="77800"/>
                              <a14:foregroundMark x1="5320" y1="77040" x2="1160" y2="77520"/>
                              <a14:foregroundMark x1="28560" y1="84960" x2="27080" y2="86440"/>
                              <a14:foregroundMark x1="48040" y1="72600" x2="45080" y2="68640"/>
                              <a14:foregroundMark x1="49040" y1="72120" x2="45600" y2="67920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1566" r="38811" b="11061"/>
                <a:stretch/>
              </p:blipFill>
              <p:spPr bwMode="auto">
                <a:xfrm>
                  <a:off x="1901783" y="2341619"/>
                  <a:ext cx="522938" cy="3193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0" name="Picture 2" descr="Pin on Twins Shower">
                  <a:extLst>
                    <a:ext uri="{FF2B5EF4-FFF2-40B4-BE49-F238E27FC236}">
                      <a16:creationId xmlns:a16="http://schemas.microsoft.com/office/drawing/2014/main" id="{1CCF4EF9-7113-E841-810A-53D0636C5F4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3">
                  <a:extLst>
                    <a:ext uri="{BEBA8EAE-BF5A-486C-A8C5-ECC9F3942E4B}">
                      <a14:imgProps xmlns:a14="http://schemas.microsoft.com/office/drawing/2010/main">
                        <a14:imgLayer r:embed="rId9">
                          <a14:imgEffect>
                            <a14:backgroundRemoval t="55280" b="86440" l="1120" r="56960">
                              <a14:foregroundMark x1="55200" y1="73320" x2="55200" y2="73320"/>
                              <a14:foregroundMark x1="54480" y1="72600" x2="55960" y2="72840"/>
                              <a14:foregroundMark x1="55480" y1="73080" x2="56960" y2="72840"/>
                              <a14:foregroundMark x1="4360" y1="77040" x2="2360" y2="77800"/>
                              <a14:foregroundMark x1="5320" y1="77040" x2="1160" y2="77520"/>
                              <a14:foregroundMark x1="28560" y1="84960" x2="27080" y2="86440"/>
                              <a14:foregroundMark x1="48040" y1="72600" x2="45080" y2="68640"/>
                              <a14:foregroundMark x1="49040" y1="72120" x2="45600" y2="67920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1566" r="38811" b="11061"/>
                <a:stretch/>
              </p:blipFill>
              <p:spPr bwMode="auto">
                <a:xfrm>
                  <a:off x="2054183" y="2494019"/>
                  <a:ext cx="522938" cy="3193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108" name="Group 107">
                <a:extLst>
                  <a:ext uri="{FF2B5EF4-FFF2-40B4-BE49-F238E27FC236}">
                    <a16:creationId xmlns:a16="http://schemas.microsoft.com/office/drawing/2014/main" id="{34748B07-2C21-5B45-83E3-7E511ABFCD54}"/>
                  </a:ext>
                </a:extLst>
              </p:cNvPr>
              <p:cNvGrpSpPr/>
              <p:nvPr/>
            </p:nvGrpSpPr>
            <p:grpSpPr>
              <a:xfrm rot="3935053">
                <a:off x="2393529" y="1741395"/>
                <a:ext cx="675338" cy="471792"/>
                <a:chOff x="1901783" y="2341619"/>
                <a:chExt cx="675338" cy="471792"/>
              </a:xfrm>
            </p:grpSpPr>
            <p:pic>
              <p:nvPicPr>
                <p:cNvPr id="109" name="Picture 2" descr="Pin on Twins Shower">
                  <a:extLst>
                    <a:ext uri="{FF2B5EF4-FFF2-40B4-BE49-F238E27FC236}">
                      <a16:creationId xmlns:a16="http://schemas.microsoft.com/office/drawing/2014/main" id="{294F95F1-3DB4-274C-A50E-F7DDA87D7C0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3">
                  <a:extLst>
                    <a:ext uri="{BEBA8EAE-BF5A-486C-A8C5-ECC9F3942E4B}">
                      <a14:imgProps xmlns:a14="http://schemas.microsoft.com/office/drawing/2010/main">
                        <a14:imgLayer r:embed="rId10">
                          <a14:imgEffect>
                            <a14:backgroundRemoval t="55280" b="86440" l="1120" r="56960">
                              <a14:foregroundMark x1="55200" y1="73320" x2="55200" y2="73320"/>
                              <a14:foregroundMark x1="54480" y1="72600" x2="55960" y2="72840"/>
                              <a14:foregroundMark x1="55480" y1="73080" x2="56960" y2="72840"/>
                              <a14:foregroundMark x1="4360" y1="77040" x2="2360" y2="77800"/>
                              <a14:foregroundMark x1="5320" y1="77040" x2="1160" y2="77520"/>
                              <a14:foregroundMark x1="28560" y1="84960" x2="27080" y2="86440"/>
                              <a14:foregroundMark x1="48040" y1="72600" x2="45080" y2="68640"/>
                              <a14:foregroundMark x1="49040" y1="72120" x2="45600" y2="67920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1566" r="38811" b="11061"/>
                <a:stretch/>
              </p:blipFill>
              <p:spPr bwMode="auto">
                <a:xfrm>
                  <a:off x="1901783" y="2341619"/>
                  <a:ext cx="522938" cy="3193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0" name="Picture 2" descr="Pin on Twins Shower">
                  <a:extLst>
                    <a:ext uri="{FF2B5EF4-FFF2-40B4-BE49-F238E27FC236}">
                      <a16:creationId xmlns:a16="http://schemas.microsoft.com/office/drawing/2014/main" id="{073E69C0-3F1B-F64D-9DC3-74C07D9073F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3">
                  <a:extLst>
                    <a:ext uri="{BEBA8EAE-BF5A-486C-A8C5-ECC9F3942E4B}">
                      <a14:imgProps xmlns:a14="http://schemas.microsoft.com/office/drawing/2010/main">
                        <a14:imgLayer r:embed="rId11">
                          <a14:imgEffect>
                            <a14:backgroundRemoval t="55280" b="86440" l="1120" r="56960">
                              <a14:foregroundMark x1="55200" y1="73320" x2="55200" y2="73320"/>
                              <a14:foregroundMark x1="54480" y1="72600" x2="55960" y2="72840"/>
                              <a14:foregroundMark x1="55480" y1="73080" x2="56960" y2="72840"/>
                              <a14:foregroundMark x1="4360" y1="77040" x2="2360" y2="77800"/>
                              <a14:foregroundMark x1="5320" y1="77040" x2="1160" y2="77520"/>
                              <a14:foregroundMark x1="28560" y1="84960" x2="27080" y2="86440"/>
                              <a14:foregroundMark x1="48040" y1="72600" x2="45080" y2="68640"/>
                              <a14:foregroundMark x1="49040" y1="72120" x2="45600" y2="67920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1566" r="38811" b="11061"/>
                <a:stretch/>
              </p:blipFill>
              <p:spPr bwMode="auto">
                <a:xfrm>
                  <a:off x="2054183" y="2494019"/>
                  <a:ext cx="522938" cy="3193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114" name="Group 113">
                <a:extLst>
                  <a:ext uri="{FF2B5EF4-FFF2-40B4-BE49-F238E27FC236}">
                    <a16:creationId xmlns:a16="http://schemas.microsoft.com/office/drawing/2014/main" id="{00BC7E88-A082-6F40-922C-4CE1CE18276D}"/>
                  </a:ext>
                </a:extLst>
              </p:cNvPr>
              <p:cNvGrpSpPr/>
              <p:nvPr/>
            </p:nvGrpSpPr>
            <p:grpSpPr>
              <a:xfrm rot="18419115">
                <a:off x="1478921" y="1298582"/>
                <a:ext cx="675338" cy="471792"/>
                <a:chOff x="1901783" y="2341619"/>
                <a:chExt cx="675338" cy="471792"/>
              </a:xfrm>
            </p:grpSpPr>
            <p:pic>
              <p:nvPicPr>
                <p:cNvPr id="115" name="Picture 2" descr="Pin on Twins Shower">
                  <a:extLst>
                    <a:ext uri="{FF2B5EF4-FFF2-40B4-BE49-F238E27FC236}">
                      <a16:creationId xmlns:a16="http://schemas.microsoft.com/office/drawing/2014/main" id="{4740AD8F-4689-AC49-B67D-E8CB58ED7E1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3">
                  <a:extLst>
                    <a:ext uri="{BEBA8EAE-BF5A-486C-A8C5-ECC9F3942E4B}">
                      <a14:imgProps xmlns:a14="http://schemas.microsoft.com/office/drawing/2010/main">
                        <a14:imgLayer r:embed="rId12">
                          <a14:imgEffect>
                            <a14:backgroundRemoval t="55280" b="86440" l="1120" r="56960">
                              <a14:foregroundMark x1="55200" y1="73320" x2="55200" y2="73320"/>
                              <a14:foregroundMark x1="54480" y1="72600" x2="55960" y2="72840"/>
                              <a14:foregroundMark x1="55480" y1="73080" x2="56960" y2="72840"/>
                              <a14:foregroundMark x1="4360" y1="77040" x2="2360" y2="77800"/>
                              <a14:foregroundMark x1="5320" y1="77040" x2="1160" y2="77520"/>
                              <a14:foregroundMark x1="28560" y1="84960" x2="27080" y2="86440"/>
                              <a14:foregroundMark x1="48040" y1="72600" x2="45080" y2="68640"/>
                              <a14:foregroundMark x1="49040" y1="72120" x2="45600" y2="67920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1566" r="38811" b="11061"/>
                <a:stretch/>
              </p:blipFill>
              <p:spPr bwMode="auto">
                <a:xfrm>
                  <a:off x="1901783" y="2341619"/>
                  <a:ext cx="522938" cy="3193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6" name="Picture 2" descr="Pin on Twins Shower">
                  <a:extLst>
                    <a:ext uri="{FF2B5EF4-FFF2-40B4-BE49-F238E27FC236}">
                      <a16:creationId xmlns:a16="http://schemas.microsoft.com/office/drawing/2014/main" id="{84C8AC5E-F05A-A644-BDBA-071B9B18B30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3">
                  <a:extLst>
                    <a:ext uri="{BEBA8EAE-BF5A-486C-A8C5-ECC9F3942E4B}">
                      <a14:imgProps xmlns:a14="http://schemas.microsoft.com/office/drawing/2010/main">
                        <a14:imgLayer r:embed="rId13">
                          <a14:imgEffect>
                            <a14:backgroundRemoval t="55280" b="86440" l="1120" r="56960">
                              <a14:foregroundMark x1="55200" y1="73320" x2="55200" y2="73320"/>
                              <a14:foregroundMark x1="54480" y1="72600" x2="55960" y2="72840"/>
                              <a14:foregroundMark x1="55480" y1="73080" x2="56960" y2="72840"/>
                              <a14:foregroundMark x1="4360" y1="77040" x2="2360" y2="77800"/>
                              <a14:foregroundMark x1="5320" y1="77040" x2="1160" y2="77520"/>
                              <a14:foregroundMark x1="28560" y1="84960" x2="27080" y2="86440"/>
                              <a14:foregroundMark x1="48040" y1="72600" x2="45080" y2="68640"/>
                              <a14:foregroundMark x1="49040" y1="72120" x2="45600" y2="67920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1566" r="38811" b="11061"/>
                <a:stretch/>
              </p:blipFill>
              <p:spPr bwMode="auto">
                <a:xfrm>
                  <a:off x="2054183" y="2494019"/>
                  <a:ext cx="522938" cy="3193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117" name="Group 116">
                <a:extLst>
                  <a:ext uri="{FF2B5EF4-FFF2-40B4-BE49-F238E27FC236}">
                    <a16:creationId xmlns:a16="http://schemas.microsoft.com/office/drawing/2014/main" id="{039B82D8-B7E5-5147-A598-BADB7F8C6D33}"/>
                  </a:ext>
                </a:extLst>
              </p:cNvPr>
              <p:cNvGrpSpPr/>
              <p:nvPr/>
            </p:nvGrpSpPr>
            <p:grpSpPr>
              <a:xfrm rot="16200000">
                <a:off x="1427717" y="1814379"/>
                <a:ext cx="675338" cy="471792"/>
                <a:chOff x="1901783" y="2341619"/>
                <a:chExt cx="675338" cy="471792"/>
              </a:xfrm>
            </p:grpSpPr>
            <p:pic>
              <p:nvPicPr>
                <p:cNvPr id="118" name="Picture 2" descr="Pin on Twins Shower">
                  <a:extLst>
                    <a:ext uri="{FF2B5EF4-FFF2-40B4-BE49-F238E27FC236}">
                      <a16:creationId xmlns:a16="http://schemas.microsoft.com/office/drawing/2014/main" id="{31425D8F-41E2-C140-B231-3B124F9CACB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3">
                  <a:extLst>
                    <a:ext uri="{BEBA8EAE-BF5A-486C-A8C5-ECC9F3942E4B}">
                      <a14:imgProps xmlns:a14="http://schemas.microsoft.com/office/drawing/2010/main">
                        <a14:imgLayer r:embed="rId14">
                          <a14:imgEffect>
                            <a14:backgroundRemoval t="55280" b="86440" l="1120" r="56960">
                              <a14:foregroundMark x1="55200" y1="73320" x2="55200" y2="73320"/>
                              <a14:foregroundMark x1="54480" y1="72600" x2="55960" y2="72840"/>
                              <a14:foregroundMark x1="55480" y1="73080" x2="56960" y2="72840"/>
                              <a14:foregroundMark x1="4360" y1="77040" x2="2360" y2="77800"/>
                              <a14:foregroundMark x1="5320" y1="77040" x2="1160" y2="77520"/>
                              <a14:foregroundMark x1="28560" y1="84960" x2="27080" y2="86440"/>
                              <a14:foregroundMark x1="48040" y1="72600" x2="45080" y2="68640"/>
                              <a14:foregroundMark x1="49040" y1="72120" x2="45600" y2="67920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1566" r="38811" b="11061"/>
                <a:stretch/>
              </p:blipFill>
              <p:spPr bwMode="auto">
                <a:xfrm>
                  <a:off x="1901783" y="2341619"/>
                  <a:ext cx="522938" cy="3193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26" name="Picture 2" descr="Pin on Twins Shower">
                  <a:extLst>
                    <a:ext uri="{FF2B5EF4-FFF2-40B4-BE49-F238E27FC236}">
                      <a16:creationId xmlns:a16="http://schemas.microsoft.com/office/drawing/2014/main" id="{D6C45D08-56E9-E440-B27B-A575424BFE7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3">
                  <a:extLst>
                    <a:ext uri="{BEBA8EAE-BF5A-486C-A8C5-ECC9F3942E4B}">
                      <a14:imgProps xmlns:a14="http://schemas.microsoft.com/office/drawing/2010/main">
                        <a14:imgLayer r:embed="rId15">
                          <a14:imgEffect>
                            <a14:backgroundRemoval t="55280" b="86440" l="1120" r="56960">
                              <a14:foregroundMark x1="55200" y1="73320" x2="55200" y2="73320"/>
                              <a14:foregroundMark x1="54480" y1="72600" x2="55960" y2="72840"/>
                              <a14:foregroundMark x1="55480" y1="73080" x2="56960" y2="72840"/>
                              <a14:foregroundMark x1="4360" y1="77040" x2="2360" y2="77800"/>
                              <a14:foregroundMark x1="5320" y1="77040" x2="1160" y2="77520"/>
                              <a14:foregroundMark x1="28560" y1="84960" x2="27080" y2="86440"/>
                              <a14:foregroundMark x1="48040" y1="72600" x2="45080" y2="68640"/>
                              <a14:foregroundMark x1="49040" y1="72120" x2="45600" y2="67920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1566" r="38811" b="11061"/>
                <a:stretch/>
              </p:blipFill>
              <p:spPr bwMode="auto">
                <a:xfrm>
                  <a:off x="2054183" y="2494019"/>
                  <a:ext cx="522938" cy="3193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130" name="Group 129">
                <a:extLst>
                  <a:ext uri="{FF2B5EF4-FFF2-40B4-BE49-F238E27FC236}">
                    <a16:creationId xmlns:a16="http://schemas.microsoft.com/office/drawing/2014/main" id="{4D2DED0F-8354-6B4E-B553-62D013365C48}"/>
                  </a:ext>
                </a:extLst>
              </p:cNvPr>
              <p:cNvGrpSpPr/>
              <p:nvPr/>
            </p:nvGrpSpPr>
            <p:grpSpPr>
              <a:xfrm rot="6565336">
                <a:off x="2407995" y="2955350"/>
                <a:ext cx="675338" cy="471792"/>
                <a:chOff x="1901783" y="2341619"/>
                <a:chExt cx="675338" cy="471792"/>
              </a:xfrm>
            </p:grpSpPr>
            <p:pic>
              <p:nvPicPr>
                <p:cNvPr id="131" name="Picture 2" descr="Pin on Twins Shower">
                  <a:extLst>
                    <a:ext uri="{FF2B5EF4-FFF2-40B4-BE49-F238E27FC236}">
                      <a16:creationId xmlns:a16="http://schemas.microsoft.com/office/drawing/2014/main" id="{2C58B527-9F83-6440-A803-D5A2C143964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3">
                  <a:extLst>
                    <a:ext uri="{BEBA8EAE-BF5A-486C-A8C5-ECC9F3942E4B}">
                      <a14:imgProps xmlns:a14="http://schemas.microsoft.com/office/drawing/2010/main">
                        <a14:imgLayer r:embed="rId16">
                          <a14:imgEffect>
                            <a14:backgroundRemoval t="55280" b="86440" l="1120" r="56960">
                              <a14:foregroundMark x1="55200" y1="73320" x2="55200" y2="73320"/>
                              <a14:foregroundMark x1="54480" y1="72600" x2="55960" y2="72840"/>
                              <a14:foregroundMark x1="55480" y1="73080" x2="56960" y2="72840"/>
                              <a14:foregroundMark x1="4360" y1="77040" x2="2360" y2="77800"/>
                              <a14:foregroundMark x1="5320" y1="77040" x2="1160" y2="77520"/>
                              <a14:foregroundMark x1="28560" y1="84960" x2="27080" y2="86440"/>
                              <a14:foregroundMark x1="48040" y1="72600" x2="45080" y2="68640"/>
                              <a14:foregroundMark x1="49040" y1="72120" x2="45600" y2="67920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1566" r="38811" b="11061"/>
                <a:stretch/>
              </p:blipFill>
              <p:spPr bwMode="auto">
                <a:xfrm>
                  <a:off x="1901783" y="2341619"/>
                  <a:ext cx="522938" cy="3193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32" name="Picture 2" descr="Pin on Twins Shower">
                  <a:extLst>
                    <a:ext uri="{FF2B5EF4-FFF2-40B4-BE49-F238E27FC236}">
                      <a16:creationId xmlns:a16="http://schemas.microsoft.com/office/drawing/2014/main" id="{D457DFD6-0849-C845-8387-69A535E3086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3">
                  <a:extLst>
                    <a:ext uri="{BEBA8EAE-BF5A-486C-A8C5-ECC9F3942E4B}">
                      <a14:imgProps xmlns:a14="http://schemas.microsoft.com/office/drawing/2010/main">
                        <a14:imgLayer r:embed="rId17">
                          <a14:imgEffect>
                            <a14:backgroundRemoval t="55280" b="86440" l="1120" r="56960">
                              <a14:foregroundMark x1="55200" y1="73320" x2="55200" y2="73320"/>
                              <a14:foregroundMark x1="54480" y1="72600" x2="55960" y2="72840"/>
                              <a14:foregroundMark x1="55480" y1="73080" x2="56960" y2="72840"/>
                              <a14:foregroundMark x1="4360" y1="77040" x2="2360" y2="77800"/>
                              <a14:foregroundMark x1="5320" y1="77040" x2="1160" y2="77520"/>
                              <a14:foregroundMark x1="28560" y1="84960" x2="27080" y2="86440"/>
                              <a14:foregroundMark x1="48040" y1="72600" x2="45080" y2="68640"/>
                              <a14:foregroundMark x1="49040" y1="72120" x2="45600" y2="67920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1566" r="38811" b="11061"/>
                <a:stretch/>
              </p:blipFill>
              <p:spPr bwMode="auto">
                <a:xfrm>
                  <a:off x="2054183" y="2494019"/>
                  <a:ext cx="522938" cy="3193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149" name="Group 148">
                <a:extLst>
                  <a:ext uri="{FF2B5EF4-FFF2-40B4-BE49-F238E27FC236}">
                    <a16:creationId xmlns:a16="http://schemas.microsoft.com/office/drawing/2014/main" id="{42DFE9F1-C16B-B549-A730-0075E92AEBF9}"/>
                  </a:ext>
                </a:extLst>
              </p:cNvPr>
              <p:cNvGrpSpPr/>
              <p:nvPr/>
            </p:nvGrpSpPr>
            <p:grpSpPr>
              <a:xfrm rot="5400000">
                <a:off x="2443912" y="2396858"/>
                <a:ext cx="675338" cy="471792"/>
                <a:chOff x="1901783" y="2341619"/>
                <a:chExt cx="675338" cy="471792"/>
              </a:xfrm>
            </p:grpSpPr>
            <p:pic>
              <p:nvPicPr>
                <p:cNvPr id="150" name="Picture 2" descr="Pin on Twins Shower">
                  <a:extLst>
                    <a:ext uri="{FF2B5EF4-FFF2-40B4-BE49-F238E27FC236}">
                      <a16:creationId xmlns:a16="http://schemas.microsoft.com/office/drawing/2014/main" id="{F2DB6270-EDBF-EC43-89E9-F033E04C1EA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3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55280" b="86440" l="1120" r="56960">
                              <a14:foregroundMark x1="55200" y1="73320" x2="55200" y2="73320"/>
                              <a14:foregroundMark x1="54480" y1="72600" x2="55960" y2="72840"/>
                              <a14:foregroundMark x1="55480" y1="73080" x2="56960" y2="72840"/>
                              <a14:foregroundMark x1="4360" y1="77040" x2="2360" y2="77800"/>
                              <a14:foregroundMark x1="5320" y1="77040" x2="1160" y2="77520"/>
                              <a14:foregroundMark x1="28560" y1="84960" x2="27080" y2="86440"/>
                              <a14:foregroundMark x1="48040" y1="72600" x2="45080" y2="68640"/>
                              <a14:foregroundMark x1="49040" y1="72120" x2="45600" y2="67920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1566" r="38811" b="11061"/>
                <a:stretch/>
              </p:blipFill>
              <p:spPr bwMode="auto">
                <a:xfrm>
                  <a:off x="1901783" y="2341619"/>
                  <a:ext cx="522938" cy="3193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51" name="Picture 2" descr="Pin on Twins Shower">
                  <a:extLst>
                    <a:ext uri="{FF2B5EF4-FFF2-40B4-BE49-F238E27FC236}">
                      <a16:creationId xmlns:a16="http://schemas.microsoft.com/office/drawing/2014/main" id="{32DDEFAA-12B4-B647-B822-EDC1FB99889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3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ackgroundRemoval t="55280" b="86440" l="1120" r="56960">
                              <a14:foregroundMark x1="55200" y1="73320" x2="55200" y2="73320"/>
                              <a14:foregroundMark x1="54480" y1="72600" x2="55960" y2="72840"/>
                              <a14:foregroundMark x1="55480" y1="73080" x2="56960" y2="72840"/>
                              <a14:foregroundMark x1="4360" y1="77040" x2="2360" y2="77800"/>
                              <a14:foregroundMark x1="5320" y1="77040" x2="1160" y2="77520"/>
                              <a14:foregroundMark x1="28560" y1="84960" x2="27080" y2="86440"/>
                              <a14:foregroundMark x1="48040" y1="72600" x2="45080" y2="68640"/>
                              <a14:foregroundMark x1="49040" y1="72120" x2="45600" y2="67920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1566" r="38811" b="11061"/>
                <a:stretch/>
              </p:blipFill>
              <p:spPr bwMode="auto">
                <a:xfrm>
                  <a:off x="2054183" y="2494019"/>
                  <a:ext cx="522938" cy="3193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155" name="Group 154">
                <a:extLst>
                  <a:ext uri="{FF2B5EF4-FFF2-40B4-BE49-F238E27FC236}">
                    <a16:creationId xmlns:a16="http://schemas.microsoft.com/office/drawing/2014/main" id="{492C2E2B-135F-9541-8E50-4B622E141B25}"/>
                  </a:ext>
                </a:extLst>
              </p:cNvPr>
              <p:cNvGrpSpPr/>
              <p:nvPr/>
            </p:nvGrpSpPr>
            <p:grpSpPr>
              <a:xfrm rot="13376076">
                <a:off x="1495016" y="2972561"/>
                <a:ext cx="675338" cy="471792"/>
                <a:chOff x="1901783" y="2341619"/>
                <a:chExt cx="675338" cy="471792"/>
              </a:xfrm>
            </p:grpSpPr>
            <p:pic>
              <p:nvPicPr>
                <p:cNvPr id="156" name="Picture 2" descr="Pin on Twins Shower">
                  <a:extLst>
                    <a:ext uri="{FF2B5EF4-FFF2-40B4-BE49-F238E27FC236}">
                      <a16:creationId xmlns:a16="http://schemas.microsoft.com/office/drawing/2014/main" id="{0CFDDB1F-4152-CB49-B420-7E764C305A1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3">
                  <a:extLst>
                    <a:ext uri="{BEBA8EAE-BF5A-486C-A8C5-ECC9F3942E4B}">
                      <a14:imgProps xmlns:a14="http://schemas.microsoft.com/office/drawing/2010/main">
                        <a14:imgLayer r:embed="rId19">
                          <a14:imgEffect>
                            <a14:backgroundRemoval t="55280" b="86440" l="1120" r="56960">
                              <a14:foregroundMark x1="55200" y1="73320" x2="55200" y2="73320"/>
                              <a14:foregroundMark x1="54480" y1="72600" x2="55960" y2="72840"/>
                              <a14:foregroundMark x1="55480" y1="73080" x2="56960" y2="72840"/>
                              <a14:foregroundMark x1="4360" y1="77040" x2="2360" y2="77800"/>
                              <a14:foregroundMark x1="5320" y1="77040" x2="1160" y2="77520"/>
                              <a14:foregroundMark x1="28560" y1="84960" x2="27080" y2="86440"/>
                              <a14:foregroundMark x1="48040" y1="72600" x2="45080" y2="68640"/>
                              <a14:foregroundMark x1="49040" y1="72120" x2="45600" y2="67920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1566" r="38811" b="11061"/>
                <a:stretch/>
              </p:blipFill>
              <p:spPr bwMode="auto">
                <a:xfrm>
                  <a:off x="1901783" y="2341619"/>
                  <a:ext cx="522938" cy="3193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57" name="Picture 2" descr="Pin on Twins Shower">
                  <a:extLst>
                    <a:ext uri="{FF2B5EF4-FFF2-40B4-BE49-F238E27FC236}">
                      <a16:creationId xmlns:a16="http://schemas.microsoft.com/office/drawing/2014/main" id="{8D7DF352-D499-9345-B0B7-54E2123431E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3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ackgroundRemoval t="55280" b="86440" l="1120" r="56960">
                              <a14:foregroundMark x1="55200" y1="73320" x2="55200" y2="73320"/>
                              <a14:foregroundMark x1="54480" y1="72600" x2="55960" y2="72840"/>
                              <a14:foregroundMark x1="55480" y1="73080" x2="56960" y2="72840"/>
                              <a14:foregroundMark x1="4360" y1="77040" x2="2360" y2="77800"/>
                              <a14:foregroundMark x1="5320" y1="77040" x2="1160" y2="77520"/>
                              <a14:foregroundMark x1="28560" y1="84960" x2="27080" y2="86440"/>
                              <a14:foregroundMark x1="48040" y1="72600" x2="45080" y2="68640"/>
                              <a14:foregroundMark x1="49040" y1="72120" x2="45600" y2="67920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1566" r="38811" b="11061"/>
                <a:stretch/>
              </p:blipFill>
              <p:spPr bwMode="auto">
                <a:xfrm>
                  <a:off x="2054183" y="2494019"/>
                  <a:ext cx="522938" cy="3193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</p:grp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9079BFF9-B2C7-0045-9F85-D28486AF83C2}"/>
              </a:ext>
            </a:extLst>
          </p:cNvPr>
          <p:cNvGrpSpPr/>
          <p:nvPr/>
        </p:nvGrpSpPr>
        <p:grpSpPr>
          <a:xfrm rot="21308103">
            <a:off x="169050" y="5225044"/>
            <a:ext cx="675338" cy="471792"/>
            <a:chOff x="1901783" y="2341619"/>
            <a:chExt cx="675338" cy="471792"/>
          </a:xfrm>
        </p:grpSpPr>
        <p:pic>
          <p:nvPicPr>
            <p:cNvPr id="159" name="Picture 2" descr="Pin on Twins Shower">
              <a:extLst>
                <a:ext uri="{FF2B5EF4-FFF2-40B4-BE49-F238E27FC236}">
                  <a16:creationId xmlns:a16="http://schemas.microsoft.com/office/drawing/2014/main" id="{359FE7AF-9E30-3A4B-9061-1189B0A4EF4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ackgroundRemoval t="55280" b="86440" l="1120" r="56960">
                          <a14:foregroundMark x1="55200" y1="73320" x2="55200" y2="73320"/>
                          <a14:foregroundMark x1="54480" y1="72600" x2="55960" y2="72840"/>
                          <a14:foregroundMark x1="55480" y1="73080" x2="56960" y2="72840"/>
                          <a14:foregroundMark x1="4360" y1="77040" x2="2360" y2="77800"/>
                          <a14:foregroundMark x1="5320" y1="77040" x2="1160" y2="77520"/>
                          <a14:foregroundMark x1="28560" y1="84960" x2="27080" y2="86440"/>
                          <a14:foregroundMark x1="48040" y1="72600" x2="45080" y2="68640"/>
                          <a14:foregroundMark x1="49040" y1="72120" x2="45600" y2="6792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1566" r="38811" b="11061"/>
            <a:stretch/>
          </p:blipFill>
          <p:spPr bwMode="auto">
            <a:xfrm>
              <a:off x="1901783" y="2341619"/>
              <a:ext cx="522938" cy="3193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1" name="Picture 2" descr="Pin on Twins Shower">
              <a:extLst>
                <a:ext uri="{FF2B5EF4-FFF2-40B4-BE49-F238E27FC236}">
                  <a16:creationId xmlns:a16="http://schemas.microsoft.com/office/drawing/2014/main" id="{BBA5DDB2-12C8-A945-A42B-221A7D4E385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21">
                      <a14:imgEffect>
                        <a14:backgroundRemoval t="55280" b="86440" l="1120" r="56960">
                          <a14:foregroundMark x1="55200" y1="73320" x2="55200" y2="73320"/>
                          <a14:foregroundMark x1="54480" y1="72600" x2="55960" y2="72840"/>
                          <a14:foregroundMark x1="55480" y1="73080" x2="56960" y2="72840"/>
                          <a14:foregroundMark x1="4360" y1="77040" x2="2360" y2="77800"/>
                          <a14:foregroundMark x1="5320" y1="77040" x2="1160" y2="77520"/>
                          <a14:foregroundMark x1="28560" y1="84960" x2="27080" y2="86440"/>
                          <a14:foregroundMark x1="48040" y1="72600" x2="45080" y2="68640"/>
                          <a14:foregroundMark x1="49040" y1="72120" x2="45600" y2="6792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1566" r="38811" b="11061"/>
            <a:stretch/>
          </p:blipFill>
          <p:spPr bwMode="auto">
            <a:xfrm>
              <a:off x="2054183" y="2494019"/>
              <a:ext cx="522938" cy="3193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8065997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682</TotalTime>
  <Words>221</Words>
  <Application>Microsoft Macintosh PowerPoint</Application>
  <PresentationFormat>Widescreen</PresentationFormat>
  <Paragraphs>60</Paragraphs>
  <Slides>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Juliano Palacios Abrantes</cp:lastModifiedBy>
  <cp:revision>25</cp:revision>
  <dcterms:created xsi:type="dcterms:W3CDTF">2020-06-11T16:12:34Z</dcterms:created>
  <dcterms:modified xsi:type="dcterms:W3CDTF">2020-12-14T15:19:39Z</dcterms:modified>
</cp:coreProperties>
</file>